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Bebas Neue"/>
      <p:regular r:id="rId19"/>
    </p:embeddedFont>
    <p:embeddedFont>
      <p:font typeface="Barlow Medium"/>
      <p:regular r:id="rId20"/>
      <p:bold r:id="rId21"/>
      <p:italic r:id="rId22"/>
      <p:boldItalic r:id="rId23"/>
    </p:embeddedFont>
    <p:embeddedFont>
      <p:font typeface="Barlow"/>
      <p:regular r:id="rId24"/>
      <p:bold r:id="rId25"/>
      <p:italic r:id="rId26"/>
      <p:boldItalic r:id="rId27"/>
    </p:embeddedFont>
    <p:embeddedFont>
      <p:font typeface="Alfa Slab One"/>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BarlowMedium-regular.fntdata"/><Relationship Id="rId22" Type="http://schemas.openxmlformats.org/officeDocument/2006/relationships/font" Target="fonts/BarlowMedium-italic.fntdata"/><Relationship Id="rId21" Type="http://schemas.openxmlformats.org/officeDocument/2006/relationships/font" Target="fonts/BarlowMedium-bold.fntdata"/><Relationship Id="rId24" Type="http://schemas.openxmlformats.org/officeDocument/2006/relationships/font" Target="fonts/Barlow-regular.fntdata"/><Relationship Id="rId23" Type="http://schemas.openxmlformats.org/officeDocument/2006/relationships/font" Target="fonts/BarlowMedium-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Barlow-italic.fntdata"/><Relationship Id="rId25" Type="http://schemas.openxmlformats.org/officeDocument/2006/relationships/font" Target="fonts/Barlow-bold.fntdata"/><Relationship Id="rId28" Type="http://schemas.openxmlformats.org/officeDocument/2006/relationships/font" Target="fonts/AlfaSlabOne-regular.fntdata"/><Relationship Id="rId27" Type="http://schemas.openxmlformats.org/officeDocument/2006/relationships/font" Target="fonts/Barlow-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BebasNeue-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ec46e8d935_1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1ec46e8d935_1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a04999166a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a04999166a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ec46e8d935_1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1ec46e8d935_1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ec46e8d935_1_3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1ec46e8d935_1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ec46e8d935_1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1ec46e8d935_1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ec46e8d935_1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ec46e8d935_1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ec46e8d935_1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1ec46e8d935_1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ec46e8d935_1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1ec46e8d935_1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 sz="1600">
                <a:solidFill>
                  <a:srgbClr val="231F20"/>
                </a:solidFill>
                <a:latin typeface="Barlow"/>
                <a:ea typeface="Barlow"/>
                <a:cs typeface="Barlow"/>
                <a:sym typeface="Barlow"/>
              </a:rPr>
              <a:t>What's happening:</a:t>
            </a:r>
            <a:endParaRPr b="1" sz="1600">
              <a:solidFill>
                <a:srgbClr val="231F20"/>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tr" sz="1600">
                <a:solidFill>
                  <a:srgbClr val="231F20"/>
                </a:solidFill>
                <a:latin typeface="Barlow"/>
                <a:ea typeface="Barlow"/>
                <a:cs typeface="Barlow"/>
                <a:sym typeface="Barlow"/>
              </a:rPr>
              <a:t>We're using a technique called web scraping to get information from a website, specifically news articles from today.com.</a:t>
            </a:r>
            <a:endParaRPr sz="1600">
              <a:solidFill>
                <a:srgbClr val="231F20"/>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tr" sz="1600">
                <a:solidFill>
                  <a:srgbClr val="231F20"/>
                </a:solidFill>
                <a:latin typeface="Barlow"/>
                <a:ea typeface="Barlow"/>
                <a:cs typeface="Barlow"/>
                <a:sym typeface="Barlow"/>
              </a:rPr>
              <a:t>The Tool Used:</a:t>
            </a:r>
            <a:endParaRPr sz="1600">
              <a:solidFill>
                <a:srgbClr val="231F20"/>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tr" sz="1600">
                <a:solidFill>
                  <a:srgbClr val="231F20"/>
                </a:solidFill>
                <a:latin typeface="Barlow"/>
                <a:ea typeface="Barlow"/>
                <a:cs typeface="Barlow"/>
                <a:sym typeface="Barlow"/>
              </a:rPr>
              <a:t>We're using a package called "Scrapy," which is like a helper program written in the Python language.</a:t>
            </a:r>
            <a:endParaRPr sz="1600">
              <a:solidFill>
                <a:srgbClr val="231F20"/>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tr" sz="1600">
                <a:solidFill>
                  <a:srgbClr val="231F20"/>
                </a:solidFill>
                <a:latin typeface="Barlow"/>
                <a:ea typeface="Barlow"/>
                <a:cs typeface="Barlow"/>
                <a:sym typeface="Barlow"/>
              </a:rPr>
              <a:t>Setting Up the Project:</a:t>
            </a:r>
            <a:endParaRPr b="1" sz="1600">
              <a:solidFill>
                <a:srgbClr val="231F20"/>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tr" sz="1600">
                <a:solidFill>
                  <a:srgbClr val="231F20"/>
                </a:solidFill>
                <a:latin typeface="Barlow"/>
                <a:ea typeface="Barlow"/>
                <a:cs typeface="Barlow"/>
                <a:sym typeface="Barlow"/>
              </a:rPr>
              <a:t>We created a space to organize our web scraping work, and we call it the "today new crawler"</a:t>
            </a:r>
            <a:endParaRPr sz="1600">
              <a:solidFill>
                <a:srgbClr val="231F20"/>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tr" sz="1600">
                <a:solidFill>
                  <a:srgbClr val="231F20"/>
                </a:solidFill>
                <a:latin typeface="Barlow"/>
                <a:ea typeface="Barlow"/>
                <a:cs typeface="Barlow"/>
                <a:sym typeface="Barlow"/>
              </a:rPr>
              <a:t>Creating a Web Explorer (Spider):</a:t>
            </a:r>
            <a:endParaRPr b="1" sz="1600">
              <a:solidFill>
                <a:srgbClr val="231F20"/>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tr" sz="1600">
                <a:solidFill>
                  <a:srgbClr val="231F20"/>
                </a:solidFill>
                <a:latin typeface="Barlow"/>
                <a:ea typeface="Barlow"/>
                <a:cs typeface="Barlow"/>
                <a:sym typeface="Barlow"/>
              </a:rPr>
              <a:t>Inside our project, we made a little web explorer, and we named it "today_spider"</a:t>
            </a:r>
            <a:endParaRPr sz="1600">
              <a:solidFill>
                <a:srgbClr val="231F20"/>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tr" sz="1600">
                <a:solidFill>
                  <a:srgbClr val="231F20"/>
                </a:solidFill>
                <a:latin typeface="Barlow"/>
                <a:ea typeface="Barlow"/>
                <a:cs typeface="Barlow"/>
                <a:sym typeface="Barlow"/>
              </a:rPr>
              <a:t>Starting the Exploration:</a:t>
            </a:r>
            <a:endParaRPr b="1" sz="1600">
              <a:solidFill>
                <a:srgbClr val="231F20"/>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tr" sz="1600">
                <a:solidFill>
                  <a:srgbClr val="231F20"/>
                </a:solidFill>
                <a:latin typeface="Barlow"/>
                <a:ea typeface="Barlow"/>
                <a:cs typeface="Barlow"/>
                <a:sym typeface="Barlow"/>
              </a:rPr>
              <a:t>We told our web explorer to start looking at today.com to find news articles.</a:t>
            </a:r>
            <a:endParaRPr sz="1600">
              <a:solidFill>
                <a:srgbClr val="231F20"/>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tr" sz="1600">
                <a:solidFill>
                  <a:srgbClr val="231F20"/>
                </a:solidFill>
                <a:latin typeface="Barlow"/>
                <a:ea typeface="Barlow"/>
                <a:cs typeface="Barlow"/>
                <a:sym typeface="Barlow"/>
              </a:rPr>
              <a:t>Figuring Out What's on the Pages (Parsing):</a:t>
            </a:r>
            <a:endParaRPr b="1" sz="1600">
              <a:solidFill>
                <a:srgbClr val="231F20"/>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tr" sz="1600">
                <a:solidFill>
                  <a:srgbClr val="231F20"/>
                </a:solidFill>
                <a:latin typeface="Barlow"/>
                <a:ea typeface="Barlow"/>
                <a:cs typeface="Barlow"/>
                <a:sym typeface="Barlow"/>
              </a:rPr>
              <a:t>As our explorer goes through the website, it's smart enough to understand what's on each page. We do this using a special plan or method called "parse."</a:t>
            </a:r>
            <a:endParaRPr sz="1600">
              <a:solidFill>
                <a:srgbClr val="231F20"/>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tr" sz="1600">
                <a:solidFill>
                  <a:srgbClr val="231F20"/>
                </a:solidFill>
                <a:latin typeface="Barlow"/>
                <a:ea typeface="Barlow"/>
                <a:cs typeface="Barlow"/>
                <a:sym typeface="Barlow"/>
              </a:rPr>
              <a:t>Saving the Good Stuff:</a:t>
            </a:r>
            <a:endParaRPr b="1" sz="1600">
              <a:solidFill>
                <a:srgbClr val="231F20"/>
              </a:solidFill>
              <a:latin typeface="Barlow"/>
              <a:ea typeface="Barlow"/>
              <a:cs typeface="Barlow"/>
              <a:sym typeface="Barlow"/>
            </a:endParaRPr>
          </a:p>
          <a:p>
            <a:pPr indent="0" lvl="0" marL="0" rtl="0" algn="l">
              <a:spcBef>
                <a:spcPts val="0"/>
              </a:spcBef>
              <a:spcAft>
                <a:spcPts val="0"/>
              </a:spcAft>
              <a:buSzPts val="1100"/>
              <a:buNone/>
            </a:pPr>
            <a:r>
              <a:rPr lang="tr" sz="1600">
                <a:solidFill>
                  <a:srgbClr val="231F20"/>
                </a:solidFill>
                <a:latin typeface="Barlow"/>
                <a:ea typeface="Barlow"/>
                <a:cs typeface="Barlow"/>
                <a:sym typeface="Barlow"/>
              </a:rPr>
              <a:t>Explorer first copy the link from archive, then it takes title after that explorer gets inside of the link and copy the content. In our case, it's saving this information like a list in a CSV file, which is a simple way to organize data.</a:t>
            </a:r>
            <a:endParaRPr sz="1600">
              <a:solidFill>
                <a:srgbClr val="231F20"/>
              </a:solidFill>
              <a:latin typeface="Barlow"/>
              <a:ea typeface="Barlow"/>
              <a:cs typeface="Barlow"/>
              <a:sym typeface="Barlow"/>
            </a:endParaRPr>
          </a:p>
          <a:p>
            <a:pPr indent="0" lvl="0" marL="0" rtl="0" algn="l">
              <a:spcBef>
                <a:spcPts val="0"/>
              </a:spcBef>
              <a:spcAft>
                <a:spcPts val="0"/>
              </a:spcAft>
              <a:buSzPts val="1100"/>
              <a:buNone/>
            </a:pPr>
            <a:r>
              <a:rPr lang="tr" sz="1600">
                <a:solidFill>
                  <a:srgbClr val="231F20"/>
                </a:solidFill>
                <a:latin typeface="Barlow"/>
                <a:ea typeface="Barlow"/>
                <a:cs typeface="Barlow"/>
                <a:sym typeface="Barlow"/>
              </a:rPr>
              <a:t>So, in simple terms, we're using a tool (Scrapy) to send a little explorer (spider) to today.com to find news articles, and each time it finds one, it writes it down in a special file (CSV). That's the basic idea!</a:t>
            </a:r>
            <a:endParaRPr sz="1600">
              <a:solidFill>
                <a:srgbClr val="231F20"/>
              </a:solidFill>
              <a:latin typeface="Barlow"/>
              <a:ea typeface="Barlow"/>
              <a:cs typeface="Barlow"/>
              <a:sym typeface="Barlow"/>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ec4563c1cc_1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1ec4563c1cc_1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At Data Understanding part we worked on a CSV file which has 1190 rows and 3 columns, 0 missing values and 3 duplicated content rows.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ec46e8d935_1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1ec46e8d935_1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We analysed that our dataset has 11 categories in our data which are pulled from link column. Analysis and outputs changes by category of the data. Additionally, categorised data provides more opportunities for in-depth data analysis.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ec4563c1cc_1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1ec4563c1cc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t>Most common words are checked to understand the content, identify key terms, to see the quality of text and understand language style.</a:t>
            </a:r>
            <a:endParaRPr/>
          </a:p>
          <a:p>
            <a:pPr indent="0" lvl="0" marL="0" rtl="0" algn="l">
              <a:spcBef>
                <a:spcPts val="0"/>
              </a:spcBef>
              <a:spcAft>
                <a:spcPts val="0"/>
              </a:spcAft>
              <a:buSzPts val="1100"/>
              <a:buNone/>
            </a:pPr>
            <a:r>
              <a:rPr lang="tr"/>
              <a:t>Where first graph is showing most common words, second graph is giving information with excluding stopwords because removing stopwords help</a:t>
            </a:r>
            <a:r>
              <a:rPr lang="tr"/>
              <a:t>s</a:t>
            </a:r>
            <a:r>
              <a:rPr lang="tr"/>
              <a:t> to reduce noise and can improve the efficiency of processing and analyzing text.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ec4563c1cc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1ec4563c1cc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A</a:t>
            </a:r>
            <a:r>
              <a:rPr lang="tr"/>
              <a:t>uthors tend to use titles of varying lengths, and there is no strong bias towards extremely short or long titles.</a:t>
            </a:r>
            <a:endParaRPr/>
          </a:p>
          <a:p>
            <a:pPr indent="0" lvl="0" marL="0" rtl="0" algn="l">
              <a:lnSpc>
                <a:spcPct val="100000"/>
              </a:lnSpc>
              <a:spcBef>
                <a:spcPts val="0"/>
              </a:spcBef>
              <a:spcAft>
                <a:spcPts val="0"/>
              </a:spcAft>
              <a:buSzPts val="1100"/>
              <a:buNone/>
            </a:pPr>
            <a:r>
              <a:rPr lang="tr"/>
              <a:t>Content length indicates that the majority of articles have shorter content, and there are fewer articles with exceptionally long content.</a:t>
            </a:r>
            <a:endParaRPr/>
          </a:p>
          <a:p>
            <a:pPr indent="0" lvl="0" marL="0" rtl="0" algn="l">
              <a:spcBef>
                <a:spcPts val="0"/>
              </a:spcBef>
              <a:spcAft>
                <a:spcPts val="0"/>
              </a:spcAft>
              <a:buClr>
                <a:schemeClr val="dk1"/>
              </a:buClr>
              <a:buSzPts val="1100"/>
              <a:buFont typeface="Arial"/>
              <a:buNone/>
            </a:pPr>
            <a:r>
              <a:rPr lang="tr"/>
              <a:t>These distributions tell us that news articles often have short headlines, allowing readers to quickly grasp the main idea.</a:t>
            </a:r>
            <a:endParaRPr/>
          </a:p>
          <a:p>
            <a:pPr indent="0" lvl="0" marL="0" rtl="0" algn="l">
              <a:spcBef>
                <a:spcPts val="0"/>
              </a:spcBef>
              <a:spcAft>
                <a:spcPts val="0"/>
              </a:spcAft>
              <a:buClr>
                <a:schemeClr val="dk1"/>
              </a:buClr>
              <a:buSzPts val="1100"/>
              <a:buFont typeface="Arial"/>
              <a:buNone/>
            </a:pPr>
            <a:r>
              <a:rPr lang="tr"/>
              <a:t>However, content lengths show a trend towards shorter articles. This is probably due to the need to appeal to readers with limited time or the preference for short information.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grpSp>
        <p:nvGrpSpPr>
          <p:cNvPr id="54" name="Google Shape;54;p14"/>
          <p:cNvGrpSpPr/>
          <p:nvPr/>
        </p:nvGrpSpPr>
        <p:grpSpPr>
          <a:xfrm>
            <a:off x="0" y="0"/>
            <a:ext cx="9144000" cy="5143500"/>
            <a:chOff x="0" y="0"/>
            <a:chExt cx="9144000" cy="5143500"/>
          </a:xfrm>
        </p:grpSpPr>
        <p:pic>
          <p:nvPicPr>
            <p:cNvPr id="55" name="Google Shape;55;p14"/>
            <p:cNvPicPr preferRelativeResize="0"/>
            <p:nvPr/>
          </p:nvPicPr>
          <p:blipFill rotWithShape="1">
            <a:blip r:embed="rId2">
              <a:alphaModFix amt="52000"/>
            </a:blip>
            <a:srcRect b="9742" l="2298" r="2299" t="9742"/>
            <a:stretch/>
          </p:blipFill>
          <p:spPr>
            <a:xfrm>
              <a:off x="0" y="0"/>
              <a:ext cx="9144000" cy="5143500"/>
            </a:xfrm>
            <a:prstGeom prst="rect">
              <a:avLst/>
            </a:prstGeom>
            <a:noFill/>
            <a:ln>
              <a:noFill/>
            </a:ln>
          </p:spPr>
        </p:pic>
        <p:cxnSp>
          <p:nvCxnSpPr>
            <p:cNvPr id="56" name="Google Shape;56;p14"/>
            <p:cNvCxnSpPr/>
            <p:nvPr/>
          </p:nvCxnSpPr>
          <p:spPr>
            <a:xfrm>
              <a:off x="204725" y="4788513"/>
              <a:ext cx="8763600" cy="0"/>
            </a:xfrm>
            <a:prstGeom prst="straightConnector1">
              <a:avLst/>
            </a:prstGeom>
            <a:noFill/>
            <a:ln cap="flat" cmpd="sng" w="28575">
              <a:solidFill>
                <a:schemeClr val="dk1"/>
              </a:solidFill>
              <a:prstDash val="solid"/>
              <a:round/>
              <a:headEnd len="sm" w="sm" type="none"/>
              <a:tailEnd len="sm" w="sm" type="none"/>
            </a:ln>
          </p:spPr>
        </p:cxnSp>
        <p:cxnSp>
          <p:nvCxnSpPr>
            <p:cNvPr id="57" name="Google Shape;57;p14"/>
            <p:cNvCxnSpPr/>
            <p:nvPr/>
          </p:nvCxnSpPr>
          <p:spPr>
            <a:xfrm>
              <a:off x="204725" y="344825"/>
              <a:ext cx="8763600" cy="0"/>
            </a:xfrm>
            <a:prstGeom prst="straightConnector1">
              <a:avLst/>
            </a:prstGeom>
            <a:noFill/>
            <a:ln cap="flat" cmpd="sng" w="28575">
              <a:solidFill>
                <a:schemeClr val="dk1"/>
              </a:solidFill>
              <a:prstDash val="solid"/>
              <a:round/>
              <a:headEnd len="sm" w="sm" type="none"/>
              <a:tailEnd len="sm" w="sm" type="none"/>
            </a:ln>
          </p:spPr>
        </p:cxnSp>
      </p:grpSp>
      <p:sp>
        <p:nvSpPr>
          <p:cNvPr id="58" name="Google Shape;58;p14"/>
          <p:cNvSpPr txBox="1"/>
          <p:nvPr>
            <p:ph type="ctrTitle"/>
          </p:nvPr>
        </p:nvSpPr>
        <p:spPr>
          <a:xfrm>
            <a:off x="1763735" y="1304538"/>
            <a:ext cx="5067900" cy="1988100"/>
          </a:xfrm>
          <a:prstGeom prst="rect">
            <a:avLst/>
          </a:prstGeom>
          <a:solidFill>
            <a:schemeClr val="dk2"/>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Clr>
                <a:srgbClr val="191919"/>
              </a:buClr>
              <a:buSzPts val="5200"/>
              <a:buNone/>
              <a:defRPr sz="5500">
                <a:solidFill>
                  <a:srgbClr val="191919"/>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59" name="Google Shape;59;p14"/>
          <p:cNvSpPr txBox="1"/>
          <p:nvPr>
            <p:ph idx="1" type="subTitle"/>
          </p:nvPr>
        </p:nvSpPr>
        <p:spPr>
          <a:xfrm>
            <a:off x="1763585" y="3429463"/>
            <a:ext cx="5068200" cy="4095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900">
                <a:latin typeface="Barlow Medium"/>
                <a:ea typeface="Barlow Medium"/>
                <a:cs typeface="Barlow Medium"/>
                <a:sym typeface="Barlow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0" name="Shape 60"/>
        <p:cNvGrpSpPr/>
        <p:nvPr/>
      </p:nvGrpSpPr>
      <p:grpSpPr>
        <a:xfrm>
          <a:off x="0" y="0"/>
          <a:ext cx="0" cy="0"/>
          <a:chOff x="0" y="0"/>
          <a:chExt cx="0" cy="0"/>
        </a:xfrm>
      </p:grpSpPr>
      <p:pic>
        <p:nvPicPr>
          <p:cNvPr id="61" name="Google Shape;61;p15"/>
          <p:cNvPicPr preferRelativeResize="0"/>
          <p:nvPr/>
        </p:nvPicPr>
        <p:blipFill rotWithShape="1">
          <a:blip r:embed="rId2">
            <a:alphaModFix amt="52000"/>
          </a:blip>
          <a:srcRect b="9742" l="2298" r="2299" t="9742"/>
          <a:stretch/>
        </p:blipFill>
        <p:spPr>
          <a:xfrm>
            <a:off x="0" y="0"/>
            <a:ext cx="9144000" cy="5143500"/>
          </a:xfrm>
          <a:prstGeom prst="rect">
            <a:avLst/>
          </a:prstGeom>
          <a:noFill/>
          <a:ln>
            <a:noFill/>
          </a:ln>
        </p:spPr>
      </p:pic>
      <p:pic>
        <p:nvPicPr>
          <p:cNvPr id="62" name="Google Shape;62;p15"/>
          <p:cNvPicPr preferRelativeResize="0"/>
          <p:nvPr/>
        </p:nvPicPr>
        <p:blipFill rotWithShape="1">
          <a:blip r:embed="rId3">
            <a:alphaModFix/>
          </a:blip>
          <a:srcRect b="0" l="0" r="0" t="0"/>
          <a:stretch/>
        </p:blipFill>
        <p:spPr>
          <a:xfrm>
            <a:off x="-15400" y="192425"/>
            <a:ext cx="9159398" cy="4774749"/>
          </a:xfrm>
          <a:prstGeom prst="rect">
            <a:avLst/>
          </a:prstGeom>
          <a:noFill/>
          <a:ln>
            <a:noFill/>
          </a:ln>
        </p:spPr>
      </p:pic>
      <p:grpSp>
        <p:nvGrpSpPr>
          <p:cNvPr id="63" name="Google Shape;63;p15"/>
          <p:cNvGrpSpPr/>
          <p:nvPr/>
        </p:nvGrpSpPr>
        <p:grpSpPr>
          <a:xfrm>
            <a:off x="204725" y="344825"/>
            <a:ext cx="8763600" cy="4443688"/>
            <a:chOff x="204725" y="344825"/>
            <a:chExt cx="8763600" cy="4443688"/>
          </a:xfrm>
        </p:grpSpPr>
        <p:cxnSp>
          <p:nvCxnSpPr>
            <p:cNvPr id="64" name="Google Shape;64;p15"/>
            <p:cNvCxnSpPr/>
            <p:nvPr/>
          </p:nvCxnSpPr>
          <p:spPr>
            <a:xfrm>
              <a:off x="204725" y="4788513"/>
              <a:ext cx="8763600" cy="0"/>
            </a:xfrm>
            <a:prstGeom prst="straightConnector1">
              <a:avLst/>
            </a:prstGeom>
            <a:noFill/>
            <a:ln cap="flat" cmpd="sng" w="28575">
              <a:solidFill>
                <a:schemeClr val="dk1"/>
              </a:solidFill>
              <a:prstDash val="solid"/>
              <a:round/>
              <a:headEnd len="sm" w="sm" type="none"/>
              <a:tailEnd len="sm" w="sm" type="none"/>
            </a:ln>
          </p:spPr>
        </p:cxnSp>
        <p:cxnSp>
          <p:nvCxnSpPr>
            <p:cNvPr id="65" name="Google Shape;65;p15"/>
            <p:cNvCxnSpPr/>
            <p:nvPr/>
          </p:nvCxnSpPr>
          <p:spPr>
            <a:xfrm>
              <a:off x="204725" y="344825"/>
              <a:ext cx="8763600" cy="0"/>
            </a:xfrm>
            <a:prstGeom prst="straightConnector1">
              <a:avLst/>
            </a:prstGeom>
            <a:noFill/>
            <a:ln cap="flat" cmpd="sng" w="28575">
              <a:solidFill>
                <a:schemeClr val="dk1"/>
              </a:solidFill>
              <a:prstDash val="solid"/>
              <a:round/>
              <a:headEnd len="sm" w="sm" type="none"/>
              <a:tailEnd len="sm" w="sm" type="none"/>
            </a:ln>
          </p:spPr>
        </p:cxnSp>
      </p:grpSp>
      <p:sp>
        <p:nvSpPr>
          <p:cNvPr id="66" name="Google Shape;66;p15"/>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7" name="Google Shape;67;p15"/>
          <p:cNvSpPr txBox="1"/>
          <p:nvPr>
            <p:ph idx="2" type="title"/>
          </p:nvPr>
        </p:nvSpPr>
        <p:spPr>
          <a:xfrm>
            <a:off x="707628" y="1410718"/>
            <a:ext cx="597300" cy="4572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8" name="Google Shape;68;p15"/>
          <p:cNvSpPr txBox="1"/>
          <p:nvPr>
            <p:ph idx="1" type="subTitle"/>
          </p:nvPr>
        </p:nvSpPr>
        <p:spPr>
          <a:xfrm>
            <a:off x="1314850" y="1789202"/>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5"/>
          <p:cNvSpPr txBox="1"/>
          <p:nvPr>
            <p:ph idx="3" type="title"/>
          </p:nvPr>
        </p:nvSpPr>
        <p:spPr>
          <a:xfrm>
            <a:off x="720003" y="2542728"/>
            <a:ext cx="597300" cy="4572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0" name="Google Shape;70;p15"/>
          <p:cNvSpPr txBox="1"/>
          <p:nvPr>
            <p:ph idx="4" type="subTitle"/>
          </p:nvPr>
        </p:nvSpPr>
        <p:spPr>
          <a:xfrm>
            <a:off x="1327225" y="2918357"/>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5"/>
          <p:cNvSpPr txBox="1"/>
          <p:nvPr>
            <p:ph idx="5" type="title"/>
          </p:nvPr>
        </p:nvSpPr>
        <p:spPr>
          <a:xfrm>
            <a:off x="715103" y="3674737"/>
            <a:ext cx="597300" cy="4572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2" name="Google Shape;72;p15"/>
          <p:cNvSpPr txBox="1"/>
          <p:nvPr>
            <p:ph idx="6" type="subTitle"/>
          </p:nvPr>
        </p:nvSpPr>
        <p:spPr>
          <a:xfrm>
            <a:off x="1322325" y="4047512"/>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5"/>
          <p:cNvSpPr txBox="1"/>
          <p:nvPr>
            <p:ph idx="7" type="title"/>
          </p:nvPr>
        </p:nvSpPr>
        <p:spPr>
          <a:xfrm>
            <a:off x="4652053" y="1410737"/>
            <a:ext cx="597300" cy="4572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4" name="Google Shape;74;p15"/>
          <p:cNvSpPr txBox="1"/>
          <p:nvPr>
            <p:ph idx="8" type="subTitle"/>
          </p:nvPr>
        </p:nvSpPr>
        <p:spPr>
          <a:xfrm>
            <a:off x="5259275" y="1789202"/>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5"/>
          <p:cNvSpPr txBox="1"/>
          <p:nvPr>
            <p:ph idx="9" type="subTitle"/>
          </p:nvPr>
        </p:nvSpPr>
        <p:spPr>
          <a:xfrm>
            <a:off x="1314850" y="1410737"/>
            <a:ext cx="2336400" cy="411600"/>
          </a:xfrm>
          <a:prstGeom prst="rect">
            <a:avLst/>
          </a:prstGeom>
          <a:solidFill>
            <a:schemeClr val="accent1"/>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b="1" sz="2000">
                <a:solidFill>
                  <a:schemeClr val="dk1"/>
                </a:solidFill>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 name="Google Shape;76;p15"/>
          <p:cNvSpPr txBox="1"/>
          <p:nvPr>
            <p:ph idx="13" type="subTitle"/>
          </p:nvPr>
        </p:nvSpPr>
        <p:spPr>
          <a:xfrm>
            <a:off x="1327225" y="2542731"/>
            <a:ext cx="2336400" cy="411600"/>
          </a:xfrm>
          <a:prstGeom prst="rect">
            <a:avLst/>
          </a:prstGeom>
          <a:solidFill>
            <a:schemeClr val="accent1"/>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b="1" sz="2000">
                <a:solidFill>
                  <a:schemeClr val="dk1"/>
                </a:solidFill>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7" name="Google Shape;77;p15"/>
          <p:cNvSpPr txBox="1"/>
          <p:nvPr>
            <p:ph idx="14" type="subTitle"/>
          </p:nvPr>
        </p:nvSpPr>
        <p:spPr>
          <a:xfrm>
            <a:off x="1322325" y="3674737"/>
            <a:ext cx="2336400" cy="411600"/>
          </a:xfrm>
          <a:prstGeom prst="rect">
            <a:avLst/>
          </a:prstGeom>
          <a:solidFill>
            <a:schemeClr val="accent1"/>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b="1" sz="2000">
                <a:solidFill>
                  <a:schemeClr val="dk1"/>
                </a:solidFill>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8" name="Google Shape;78;p15"/>
          <p:cNvSpPr txBox="1"/>
          <p:nvPr>
            <p:ph idx="15" type="subTitle"/>
          </p:nvPr>
        </p:nvSpPr>
        <p:spPr>
          <a:xfrm>
            <a:off x="5259275" y="1410737"/>
            <a:ext cx="2336400" cy="411600"/>
          </a:xfrm>
          <a:prstGeom prst="rect">
            <a:avLst/>
          </a:prstGeom>
          <a:solidFill>
            <a:schemeClr val="accent1"/>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b="1" sz="2000">
                <a:solidFill>
                  <a:schemeClr val="dk1"/>
                </a:solidFill>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9" name="Google Shape;79;p15"/>
          <p:cNvSpPr txBox="1"/>
          <p:nvPr>
            <p:ph idx="16" type="title"/>
          </p:nvPr>
        </p:nvSpPr>
        <p:spPr>
          <a:xfrm>
            <a:off x="4652053" y="2542728"/>
            <a:ext cx="597300" cy="4572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0" name="Google Shape;80;p15"/>
          <p:cNvSpPr txBox="1"/>
          <p:nvPr>
            <p:ph idx="17" type="subTitle"/>
          </p:nvPr>
        </p:nvSpPr>
        <p:spPr>
          <a:xfrm>
            <a:off x="5259275" y="2918357"/>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5"/>
          <p:cNvSpPr txBox="1"/>
          <p:nvPr>
            <p:ph idx="18" type="subTitle"/>
          </p:nvPr>
        </p:nvSpPr>
        <p:spPr>
          <a:xfrm>
            <a:off x="5259275" y="2542731"/>
            <a:ext cx="2336400" cy="411600"/>
          </a:xfrm>
          <a:prstGeom prst="rect">
            <a:avLst/>
          </a:prstGeom>
          <a:solidFill>
            <a:schemeClr val="accent1"/>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b="1" sz="2000">
                <a:solidFill>
                  <a:schemeClr val="dk1"/>
                </a:solidFill>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2" name="Shape 82"/>
        <p:cNvGrpSpPr/>
        <p:nvPr/>
      </p:nvGrpSpPr>
      <p:grpSpPr>
        <a:xfrm>
          <a:off x="0" y="0"/>
          <a:ext cx="0" cy="0"/>
          <a:chOff x="0" y="0"/>
          <a:chExt cx="0" cy="0"/>
        </a:xfrm>
      </p:grpSpPr>
      <p:pic>
        <p:nvPicPr>
          <p:cNvPr id="83" name="Google Shape;83;p16"/>
          <p:cNvPicPr preferRelativeResize="0"/>
          <p:nvPr/>
        </p:nvPicPr>
        <p:blipFill rotWithShape="1">
          <a:blip r:embed="rId2">
            <a:alphaModFix amt="52000"/>
          </a:blip>
          <a:srcRect b="9742" l="2298" r="2299" t="9742"/>
          <a:stretch/>
        </p:blipFill>
        <p:spPr>
          <a:xfrm>
            <a:off x="0" y="0"/>
            <a:ext cx="9144000" cy="5143500"/>
          </a:xfrm>
          <a:prstGeom prst="rect">
            <a:avLst/>
          </a:prstGeom>
          <a:noFill/>
          <a:ln>
            <a:noFill/>
          </a:ln>
        </p:spPr>
      </p:pic>
      <p:pic>
        <p:nvPicPr>
          <p:cNvPr id="84" name="Google Shape;84;p16"/>
          <p:cNvPicPr preferRelativeResize="0"/>
          <p:nvPr/>
        </p:nvPicPr>
        <p:blipFill rotWithShape="1">
          <a:blip r:embed="rId3">
            <a:alphaModFix/>
          </a:blip>
          <a:srcRect b="0" l="0" r="0" t="0"/>
          <a:stretch/>
        </p:blipFill>
        <p:spPr>
          <a:xfrm>
            <a:off x="-15400" y="192425"/>
            <a:ext cx="9159398" cy="4774749"/>
          </a:xfrm>
          <a:prstGeom prst="rect">
            <a:avLst/>
          </a:prstGeom>
          <a:noFill/>
          <a:ln>
            <a:noFill/>
          </a:ln>
        </p:spPr>
      </p:pic>
      <p:grpSp>
        <p:nvGrpSpPr>
          <p:cNvPr id="85" name="Google Shape;85;p16"/>
          <p:cNvGrpSpPr/>
          <p:nvPr/>
        </p:nvGrpSpPr>
        <p:grpSpPr>
          <a:xfrm>
            <a:off x="204725" y="344825"/>
            <a:ext cx="8763600" cy="4443688"/>
            <a:chOff x="204725" y="344825"/>
            <a:chExt cx="8763600" cy="4443688"/>
          </a:xfrm>
        </p:grpSpPr>
        <p:cxnSp>
          <p:nvCxnSpPr>
            <p:cNvPr id="86" name="Google Shape;86;p16"/>
            <p:cNvCxnSpPr/>
            <p:nvPr/>
          </p:nvCxnSpPr>
          <p:spPr>
            <a:xfrm>
              <a:off x="204725" y="4788513"/>
              <a:ext cx="8763600" cy="0"/>
            </a:xfrm>
            <a:prstGeom prst="straightConnector1">
              <a:avLst/>
            </a:prstGeom>
            <a:noFill/>
            <a:ln cap="flat" cmpd="sng" w="28575">
              <a:solidFill>
                <a:schemeClr val="dk1"/>
              </a:solidFill>
              <a:prstDash val="solid"/>
              <a:round/>
              <a:headEnd len="sm" w="sm" type="none"/>
              <a:tailEnd len="sm" w="sm" type="none"/>
            </a:ln>
          </p:spPr>
        </p:cxnSp>
        <p:cxnSp>
          <p:nvCxnSpPr>
            <p:cNvPr id="87" name="Google Shape;87;p16"/>
            <p:cNvCxnSpPr/>
            <p:nvPr/>
          </p:nvCxnSpPr>
          <p:spPr>
            <a:xfrm>
              <a:off x="204725" y="344825"/>
              <a:ext cx="8763600" cy="0"/>
            </a:xfrm>
            <a:prstGeom prst="straightConnector1">
              <a:avLst/>
            </a:prstGeom>
            <a:noFill/>
            <a:ln cap="flat" cmpd="sng" w="28575">
              <a:solidFill>
                <a:schemeClr val="dk1"/>
              </a:solidFill>
              <a:prstDash val="solid"/>
              <a:round/>
              <a:headEnd len="sm" w="sm" type="none"/>
              <a:tailEnd len="sm" w="sm" type="none"/>
            </a:ln>
          </p:spPr>
        </p:cxnSp>
      </p:grpSp>
      <p:sp>
        <p:nvSpPr>
          <p:cNvPr id="88" name="Google Shape;88;p16"/>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9" name="Google Shape;89;p16"/>
          <p:cNvSpPr txBox="1"/>
          <p:nvPr>
            <p:ph idx="1" type="subTitle"/>
          </p:nvPr>
        </p:nvSpPr>
        <p:spPr>
          <a:xfrm>
            <a:off x="720000" y="2846242"/>
            <a:ext cx="2336400" cy="4116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000">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 name="Google Shape;90;p16"/>
          <p:cNvSpPr txBox="1"/>
          <p:nvPr>
            <p:ph idx="2" type="subTitle"/>
          </p:nvPr>
        </p:nvSpPr>
        <p:spPr>
          <a:xfrm>
            <a:off x="720000" y="3218013"/>
            <a:ext cx="2336400" cy="99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 name="Google Shape;91;p16"/>
          <p:cNvSpPr txBox="1"/>
          <p:nvPr>
            <p:ph idx="3" type="subTitle"/>
          </p:nvPr>
        </p:nvSpPr>
        <p:spPr>
          <a:xfrm>
            <a:off x="3403800" y="3218013"/>
            <a:ext cx="2336400" cy="99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 name="Google Shape;92;p16"/>
          <p:cNvSpPr txBox="1"/>
          <p:nvPr>
            <p:ph idx="4" type="subTitle"/>
          </p:nvPr>
        </p:nvSpPr>
        <p:spPr>
          <a:xfrm>
            <a:off x="6087600" y="3218013"/>
            <a:ext cx="2336400" cy="99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3" name="Google Shape;93;p16"/>
          <p:cNvSpPr txBox="1"/>
          <p:nvPr>
            <p:ph idx="5" type="subTitle"/>
          </p:nvPr>
        </p:nvSpPr>
        <p:spPr>
          <a:xfrm>
            <a:off x="3403800" y="2846242"/>
            <a:ext cx="2336400" cy="4116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000">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4" name="Google Shape;94;p16"/>
          <p:cNvSpPr txBox="1"/>
          <p:nvPr>
            <p:ph idx="6" type="subTitle"/>
          </p:nvPr>
        </p:nvSpPr>
        <p:spPr>
          <a:xfrm>
            <a:off x="6087600" y="2846242"/>
            <a:ext cx="2336400" cy="4116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000">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pic>
        <p:nvPicPr>
          <p:cNvPr id="96" name="Google Shape;96;p17"/>
          <p:cNvPicPr preferRelativeResize="0"/>
          <p:nvPr/>
        </p:nvPicPr>
        <p:blipFill rotWithShape="1">
          <a:blip r:embed="rId2">
            <a:alphaModFix amt="52000"/>
          </a:blip>
          <a:srcRect b="9742" l="2298" r="2299" t="9742"/>
          <a:stretch/>
        </p:blipFill>
        <p:spPr>
          <a:xfrm>
            <a:off x="0" y="0"/>
            <a:ext cx="9144000" cy="5143500"/>
          </a:xfrm>
          <a:prstGeom prst="rect">
            <a:avLst/>
          </a:prstGeom>
          <a:noFill/>
          <a:ln>
            <a:noFill/>
          </a:ln>
        </p:spPr>
      </p:pic>
      <p:pic>
        <p:nvPicPr>
          <p:cNvPr id="97" name="Google Shape;97;p17"/>
          <p:cNvPicPr preferRelativeResize="0"/>
          <p:nvPr/>
        </p:nvPicPr>
        <p:blipFill rotWithShape="1">
          <a:blip r:embed="rId3">
            <a:alphaModFix/>
          </a:blip>
          <a:srcRect b="0" l="0" r="0" t="0"/>
          <a:stretch/>
        </p:blipFill>
        <p:spPr>
          <a:xfrm>
            <a:off x="6825" y="179300"/>
            <a:ext cx="9159398" cy="4774749"/>
          </a:xfrm>
          <a:prstGeom prst="rect">
            <a:avLst/>
          </a:prstGeom>
          <a:noFill/>
          <a:ln>
            <a:noFill/>
          </a:ln>
        </p:spPr>
      </p:pic>
      <p:grpSp>
        <p:nvGrpSpPr>
          <p:cNvPr id="98" name="Google Shape;98;p17"/>
          <p:cNvGrpSpPr/>
          <p:nvPr/>
        </p:nvGrpSpPr>
        <p:grpSpPr>
          <a:xfrm>
            <a:off x="204725" y="344825"/>
            <a:ext cx="8763600" cy="4443688"/>
            <a:chOff x="204725" y="344825"/>
            <a:chExt cx="8763600" cy="4443688"/>
          </a:xfrm>
        </p:grpSpPr>
        <p:cxnSp>
          <p:nvCxnSpPr>
            <p:cNvPr id="99" name="Google Shape;99;p17"/>
            <p:cNvCxnSpPr/>
            <p:nvPr/>
          </p:nvCxnSpPr>
          <p:spPr>
            <a:xfrm>
              <a:off x="204725" y="4788513"/>
              <a:ext cx="8763600" cy="0"/>
            </a:xfrm>
            <a:prstGeom prst="straightConnector1">
              <a:avLst/>
            </a:prstGeom>
            <a:noFill/>
            <a:ln cap="flat" cmpd="sng" w="28575">
              <a:solidFill>
                <a:schemeClr val="dk1"/>
              </a:solidFill>
              <a:prstDash val="solid"/>
              <a:round/>
              <a:headEnd len="sm" w="sm" type="none"/>
              <a:tailEnd len="sm" w="sm" type="none"/>
            </a:ln>
          </p:spPr>
        </p:cxnSp>
        <p:cxnSp>
          <p:nvCxnSpPr>
            <p:cNvPr id="100" name="Google Shape;100;p17"/>
            <p:cNvCxnSpPr/>
            <p:nvPr/>
          </p:nvCxnSpPr>
          <p:spPr>
            <a:xfrm>
              <a:off x="204725" y="344825"/>
              <a:ext cx="8763600" cy="0"/>
            </a:xfrm>
            <a:prstGeom prst="straightConnector1">
              <a:avLst/>
            </a:prstGeom>
            <a:noFill/>
            <a:ln cap="flat" cmpd="sng" w="28575">
              <a:solidFill>
                <a:schemeClr val="dk1"/>
              </a:solidFill>
              <a:prstDash val="solid"/>
              <a:round/>
              <a:headEnd len="sm" w="sm" type="none"/>
              <a:tailEnd len="sm" w="sm" type="none"/>
            </a:ln>
          </p:spPr>
        </p:cxnSp>
      </p:grpSp>
      <p:sp>
        <p:nvSpPr>
          <p:cNvPr id="101" name="Google Shape;101;p17"/>
          <p:cNvSpPr txBox="1"/>
          <p:nvPr>
            <p:ph idx="1" type="subTitle"/>
          </p:nvPr>
        </p:nvSpPr>
        <p:spPr>
          <a:xfrm>
            <a:off x="1511531" y="1243450"/>
            <a:ext cx="2589300" cy="4116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b="1" sz="2000">
                <a:solidFill>
                  <a:schemeClr val="dk1"/>
                </a:solidFill>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02" name="Google Shape;102;p17"/>
          <p:cNvSpPr txBox="1"/>
          <p:nvPr>
            <p:ph idx="2" type="subTitle"/>
          </p:nvPr>
        </p:nvSpPr>
        <p:spPr>
          <a:xfrm>
            <a:off x="5043156" y="3128875"/>
            <a:ext cx="2589300" cy="4116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b="1" sz="2000">
                <a:solidFill>
                  <a:schemeClr val="dk1"/>
                </a:solidFill>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03" name="Google Shape;103;p17"/>
          <p:cNvSpPr txBox="1"/>
          <p:nvPr>
            <p:ph idx="3" type="subTitle"/>
          </p:nvPr>
        </p:nvSpPr>
        <p:spPr>
          <a:xfrm>
            <a:off x="1511544" y="1738775"/>
            <a:ext cx="2589300" cy="984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4" name="Google Shape;104;p17"/>
          <p:cNvSpPr txBox="1"/>
          <p:nvPr>
            <p:ph idx="4" type="subTitle"/>
          </p:nvPr>
        </p:nvSpPr>
        <p:spPr>
          <a:xfrm>
            <a:off x="5043169" y="3624200"/>
            <a:ext cx="2589300" cy="984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 name="Google Shape;105;p1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106" name="Shape 106"/>
        <p:cNvGrpSpPr/>
        <p:nvPr/>
      </p:nvGrpSpPr>
      <p:grpSpPr>
        <a:xfrm>
          <a:off x="0" y="0"/>
          <a:ext cx="0" cy="0"/>
          <a:chOff x="0" y="0"/>
          <a:chExt cx="0" cy="0"/>
        </a:xfrm>
      </p:grpSpPr>
      <p:grpSp>
        <p:nvGrpSpPr>
          <p:cNvPr id="107" name="Google Shape;107;p18"/>
          <p:cNvGrpSpPr/>
          <p:nvPr/>
        </p:nvGrpSpPr>
        <p:grpSpPr>
          <a:xfrm>
            <a:off x="0" y="0"/>
            <a:ext cx="9144000" cy="5143500"/>
            <a:chOff x="0" y="0"/>
            <a:chExt cx="9144000" cy="5143500"/>
          </a:xfrm>
        </p:grpSpPr>
        <p:pic>
          <p:nvPicPr>
            <p:cNvPr id="108" name="Google Shape;108;p18"/>
            <p:cNvPicPr preferRelativeResize="0"/>
            <p:nvPr/>
          </p:nvPicPr>
          <p:blipFill rotWithShape="1">
            <a:blip r:embed="rId2">
              <a:alphaModFix amt="52000"/>
            </a:blip>
            <a:srcRect b="9742" l="2298" r="2299" t="9742"/>
            <a:stretch/>
          </p:blipFill>
          <p:spPr>
            <a:xfrm>
              <a:off x="0" y="0"/>
              <a:ext cx="9144000" cy="5143500"/>
            </a:xfrm>
            <a:prstGeom prst="rect">
              <a:avLst/>
            </a:prstGeom>
            <a:noFill/>
            <a:ln>
              <a:noFill/>
            </a:ln>
          </p:spPr>
        </p:pic>
        <p:cxnSp>
          <p:nvCxnSpPr>
            <p:cNvPr id="109" name="Google Shape;109;p18"/>
            <p:cNvCxnSpPr/>
            <p:nvPr/>
          </p:nvCxnSpPr>
          <p:spPr>
            <a:xfrm>
              <a:off x="204725" y="4788513"/>
              <a:ext cx="8763600" cy="0"/>
            </a:xfrm>
            <a:prstGeom prst="straightConnector1">
              <a:avLst/>
            </a:prstGeom>
            <a:noFill/>
            <a:ln cap="flat" cmpd="sng" w="28575">
              <a:solidFill>
                <a:schemeClr val="dk1"/>
              </a:solidFill>
              <a:prstDash val="solid"/>
              <a:round/>
              <a:headEnd len="sm" w="sm" type="none"/>
              <a:tailEnd len="sm" w="sm" type="none"/>
            </a:ln>
          </p:spPr>
        </p:cxnSp>
        <p:cxnSp>
          <p:nvCxnSpPr>
            <p:cNvPr id="110" name="Google Shape;110;p18"/>
            <p:cNvCxnSpPr/>
            <p:nvPr/>
          </p:nvCxnSpPr>
          <p:spPr>
            <a:xfrm>
              <a:off x="204725" y="344825"/>
              <a:ext cx="8763600" cy="0"/>
            </a:xfrm>
            <a:prstGeom prst="straightConnector1">
              <a:avLst/>
            </a:prstGeom>
            <a:noFill/>
            <a:ln cap="flat" cmpd="sng" w="28575">
              <a:solidFill>
                <a:schemeClr val="dk1"/>
              </a:solidFill>
              <a:prstDash val="solid"/>
              <a:round/>
              <a:headEnd len="sm" w="sm" type="none"/>
              <a:tailEnd len="sm" w="sm" type="none"/>
            </a:ln>
          </p:spPr>
        </p:cxnSp>
      </p:grpSp>
      <p:sp>
        <p:nvSpPr>
          <p:cNvPr id="111" name="Google Shape;111;p18"/>
          <p:cNvSpPr txBox="1"/>
          <p:nvPr>
            <p:ph type="title"/>
          </p:nvPr>
        </p:nvSpPr>
        <p:spPr>
          <a:xfrm>
            <a:off x="2240825" y="2967550"/>
            <a:ext cx="4762800" cy="841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4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12" name="Google Shape;112;p18"/>
          <p:cNvSpPr txBox="1"/>
          <p:nvPr>
            <p:ph idx="1" type="subTitle"/>
          </p:nvPr>
        </p:nvSpPr>
        <p:spPr>
          <a:xfrm>
            <a:off x="2240825" y="3940000"/>
            <a:ext cx="4762800" cy="4116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900">
                <a:latin typeface="Barlow Medium"/>
                <a:ea typeface="Barlow Medium"/>
                <a:cs typeface="Barlow Medium"/>
                <a:sym typeface="Barlow Medium"/>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3" name="Google Shape;113;p18"/>
          <p:cNvSpPr txBox="1"/>
          <p:nvPr>
            <p:ph idx="2" type="title"/>
          </p:nvPr>
        </p:nvSpPr>
        <p:spPr>
          <a:xfrm>
            <a:off x="715100" y="2967550"/>
            <a:ext cx="1376400" cy="1095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4" name="Shape 114"/>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15" name="Shape 115"/>
        <p:cNvGrpSpPr/>
        <p:nvPr/>
      </p:nvGrpSpPr>
      <p:grpSpPr>
        <a:xfrm>
          <a:off x="0" y="0"/>
          <a:ext cx="0" cy="0"/>
          <a:chOff x="0" y="0"/>
          <a:chExt cx="0" cy="0"/>
        </a:xfrm>
      </p:grpSpPr>
      <p:grpSp>
        <p:nvGrpSpPr>
          <p:cNvPr id="116" name="Google Shape;116;p20"/>
          <p:cNvGrpSpPr/>
          <p:nvPr/>
        </p:nvGrpSpPr>
        <p:grpSpPr>
          <a:xfrm>
            <a:off x="0" y="0"/>
            <a:ext cx="9144000" cy="5143500"/>
            <a:chOff x="0" y="0"/>
            <a:chExt cx="9144000" cy="5143500"/>
          </a:xfrm>
        </p:grpSpPr>
        <p:pic>
          <p:nvPicPr>
            <p:cNvPr id="117" name="Google Shape;117;p20"/>
            <p:cNvPicPr preferRelativeResize="0"/>
            <p:nvPr/>
          </p:nvPicPr>
          <p:blipFill rotWithShape="1">
            <a:blip r:embed="rId2">
              <a:alphaModFix amt="52000"/>
            </a:blip>
            <a:srcRect b="9742" l="2298" r="2299" t="9742"/>
            <a:stretch/>
          </p:blipFill>
          <p:spPr>
            <a:xfrm>
              <a:off x="0" y="0"/>
              <a:ext cx="9144000" cy="5143500"/>
            </a:xfrm>
            <a:prstGeom prst="rect">
              <a:avLst/>
            </a:prstGeom>
            <a:noFill/>
            <a:ln>
              <a:noFill/>
            </a:ln>
          </p:spPr>
        </p:pic>
        <p:cxnSp>
          <p:nvCxnSpPr>
            <p:cNvPr id="118" name="Google Shape;118;p20"/>
            <p:cNvCxnSpPr/>
            <p:nvPr/>
          </p:nvCxnSpPr>
          <p:spPr>
            <a:xfrm>
              <a:off x="204725" y="4788513"/>
              <a:ext cx="8763600" cy="0"/>
            </a:xfrm>
            <a:prstGeom prst="straightConnector1">
              <a:avLst/>
            </a:prstGeom>
            <a:noFill/>
            <a:ln cap="flat" cmpd="sng" w="28575">
              <a:solidFill>
                <a:schemeClr val="dk1"/>
              </a:solidFill>
              <a:prstDash val="solid"/>
              <a:round/>
              <a:headEnd len="sm" w="sm" type="none"/>
              <a:tailEnd len="sm" w="sm" type="none"/>
            </a:ln>
          </p:spPr>
        </p:cxnSp>
        <p:cxnSp>
          <p:nvCxnSpPr>
            <p:cNvPr id="119" name="Google Shape;119;p20"/>
            <p:cNvCxnSpPr/>
            <p:nvPr/>
          </p:nvCxnSpPr>
          <p:spPr>
            <a:xfrm>
              <a:off x="204725" y="344825"/>
              <a:ext cx="8763600" cy="0"/>
            </a:xfrm>
            <a:prstGeom prst="straightConnector1">
              <a:avLst/>
            </a:prstGeom>
            <a:noFill/>
            <a:ln cap="flat" cmpd="sng" w="28575">
              <a:solidFill>
                <a:schemeClr val="dk1"/>
              </a:solidFill>
              <a:prstDash val="solid"/>
              <a:round/>
              <a:headEnd len="sm" w="sm" type="none"/>
              <a:tailEnd len="sm" w="sm"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20" name="Shape 120"/>
        <p:cNvGrpSpPr/>
        <p:nvPr/>
      </p:nvGrpSpPr>
      <p:grpSpPr>
        <a:xfrm>
          <a:off x="0" y="0"/>
          <a:ext cx="0" cy="0"/>
          <a:chOff x="0" y="0"/>
          <a:chExt cx="0" cy="0"/>
        </a:xfrm>
      </p:grpSpPr>
      <p:pic>
        <p:nvPicPr>
          <p:cNvPr id="121" name="Google Shape;121;p21"/>
          <p:cNvPicPr preferRelativeResize="0"/>
          <p:nvPr/>
        </p:nvPicPr>
        <p:blipFill rotWithShape="1">
          <a:blip r:embed="rId2">
            <a:alphaModFix amt="52000"/>
          </a:blip>
          <a:srcRect b="9742" l="2298" r="2299" t="9742"/>
          <a:stretch/>
        </p:blipFill>
        <p:spPr>
          <a:xfrm>
            <a:off x="0" y="0"/>
            <a:ext cx="9144000" cy="5143500"/>
          </a:xfrm>
          <a:prstGeom prst="rect">
            <a:avLst/>
          </a:prstGeom>
          <a:noFill/>
          <a:ln>
            <a:noFill/>
          </a:ln>
        </p:spPr>
      </p:pic>
      <p:pic>
        <p:nvPicPr>
          <p:cNvPr id="122" name="Google Shape;122;p21"/>
          <p:cNvPicPr preferRelativeResize="0"/>
          <p:nvPr/>
        </p:nvPicPr>
        <p:blipFill rotWithShape="1">
          <a:blip r:embed="rId3">
            <a:alphaModFix/>
          </a:blip>
          <a:srcRect b="0" l="0" r="0" t="0"/>
          <a:stretch/>
        </p:blipFill>
        <p:spPr>
          <a:xfrm>
            <a:off x="6825" y="179300"/>
            <a:ext cx="9159398" cy="4774749"/>
          </a:xfrm>
          <a:prstGeom prst="rect">
            <a:avLst/>
          </a:prstGeom>
          <a:noFill/>
          <a:ln>
            <a:noFill/>
          </a:ln>
        </p:spPr>
      </p:pic>
      <p:grpSp>
        <p:nvGrpSpPr>
          <p:cNvPr id="123" name="Google Shape;123;p21"/>
          <p:cNvGrpSpPr/>
          <p:nvPr/>
        </p:nvGrpSpPr>
        <p:grpSpPr>
          <a:xfrm>
            <a:off x="204725" y="344825"/>
            <a:ext cx="8763600" cy="4443688"/>
            <a:chOff x="204725" y="344825"/>
            <a:chExt cx="8763600" cy="4443688"/>
          </a:xfrm>
        </p:grpSpPr>
        <p:cxnSp>
          <p:nvCxnSpPr>
            <p:cNvPr id="124" name="Google Shape;124;p21"/>
            <p:cNvCxnSpPr/>
            <p:nvPr/>
          </p:nvCxnSpPr>
          <p:spPr>
            <a:xfrm>
              <a:off x="204725" y="4788513"/>
              <a:ext cx="8763600" cy="0"/>
            </a:xfrm>
            <a:prstGeom prst="straightConnector1">
              <a:avLst/>
            </a:prstGeom>
            <a:noFill/>
            <a:ln cap="flat" cmpd="sng" w="28575">
              <a:solidFill>
                <a:schemeClr val="dk1"/>
              </a:solidFill>
              <a:prstDash val="solid"/>
              <a:round/>
              <a:headEnd len="sm" w="sm" type="none"/>
              <a:tailEnd len="sm" w="sm" type="none"/>
            </a:ln>
          </p:spPr>
        </p:cxnSp>
        <p:cxnSp>
          <p:nvCxnSpPr>
            <p:cNvPr id="125" name="Google Shape;125;p21"/>
            <p:cNvCxnSpPr/>
            <p:nvPr/>
          </p:nvCxnSpPr>
          <p:spPr>
            <a:xfrm>
              <a:off x="204725" y="344825"/>
              <a:ext cx="8763600" cy="0"/>
            </a:xfrm>
            <a:prstGeom prst="straightConnector1">
              <a:avLst/>
            </a:prstGeom>
            <a:noFill/>
            <a:ln cap="flat" cmpd="sng" w="28575">
              <a:solidFill>
                <a:schemeClr val="dk1"/>
              </a:solidFill>
              <a:prstDash val="solid"/>
              <a:round/>
              <a:headEnd len="sm" w="sm" type="none"/>
              <a:tailEnd len="sm" w="sm"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Alfa Slab One"/>
              <a:buNone/>
              <a:defRPr b="0" i="0" sz="3500" u="none" cap="none" strike="noStrike">
                <a:solidFill>
                  <a:schemeClr val="dk1"/>
                </a:solidFill>
                <a:latin typeface="Alfa Slab One"/>
                <a:ea typeface="Alfa Slab One"/>
                <a:cs typeface="Alfa Slab One"/>
                <a:sym typeface="Alfa Slab One"/>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52" name="Google Shape;52;p13"/>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1pPr>
            <a:lvl2pPr indent="-317500" lvl="1" marL="9144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2pPr>
            <a:lvl3pPr indent="-317500" lvl="2" marL="13716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3pPr>
            <a:lvl4pPr indent="-317500" lvl="3" marL="18288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4pPr>
            <a:lvl5pPr indent="-317500" lvl="4" marL="22860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5pPr>
            <a:lvl6pPr indent="-317500" lvl="5" marL="27432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6pPr>
            <a:lvl7pPr indent="-317500" lvl="6" marL="32004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7pPr>
            <a:lvl8pPr indent="-317500" lvl="7" marL="36576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8pPr>
            <a:lvl9pPr indent="-317500" lvl="8" marL="41148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8.png"/><Relationship Id="rId6"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10.png"/><Relationship Id="rId8"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www.today.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14.png"/><Relationship Id="rId7"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ctrTitle"/>
          </p:nvPr>
        </p:nvSpPr>
        <p:spPr>
          <a:xfrm>
            <a:off x="1763735" y="1304538"/>
            <a:ext cx="5067900" cy="1988100"/>
          </a:xfrm>
          <a:prstGeom prst="rect">
            <a:avLst/>
          </a:prstGeom>
          <a:solidFill>
            <a:schemeClr val="dk2"/>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5200"/>
              <a:buNone/>
            </a:pPr>
            <a:r>
              <a:rPr lang="tr" sz="7200">
                <a:solidFill>
                  <a:schemeClr val="accent1"/>
                </a:solidFill>
              </a:rPr>
              <a:t>Sunshine</a:t>
            </a:r>
            <a:r>
              <a:rPr lang="tr" sz="7200">
                <a:solidFill>
                  <a:schemeClr val="lt2"/>
                </a:solidFill>
              </a:rPr>
              <a:t> </a:t>
            </a:r>
            <a:r>
              <a:rPr lang="tr" sz="4200">
                <a:solidFill>
                  <a:schemeClr val="dk1"/>
                </a:solidFill>
              </a:rPr>
              <a:t>Scoop</a:t>
            </a:r>
            <a:endParaRPr sz="4200">
              <a:solidFill>
                <a:schemeClr val="dk1"/>
              </a:solidFill>
            </a:endParaRPr>
          </a:p>
        </p:txBody>
      </p:sp>
      <p:sp>
        <p:nvSpPr>
          <p:cNvPr id="131" name="Google Shape;131;p22"/>
          <p:cNvSpPr txBox="1"/>
          <p:nvPr>
            <p:ph idx="1" type="subTitle"/>
          </p:nvPr>
        </p:nvSpPr>
        <p:spPr>
          <a:xfrm>
            <a:off x="1763585" y="3429463"/>
            <a:ext cx="5068200" cy="40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tr"/>
              <a:t>Sunshine Scoop</a:t>
            </a:r>
            <a:r>
              <a:rPr lang="tr"/>
              <a:t>: Your Daily Dose of Positivity!</a:t>
            </a:r>
            <a:endParaRPr/>
          </a:p>
        </p:txBody>
      </p:sp>
      <p:sp>
        <p:nvSpPr>
          <p:cNvPr id="132" name="Google Shape;132;p22"/>
          <p:cNvSpPr txBox="1"/>
          <p:nvPr/>
        </p:nvSpPr>
        <p:spPr>
          <a:xfrm rot="-593706">
            <a:off x="610333" y="507515"/>
            <a:ext cx="1508338" cy="401671"/>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tr" sz="2000" u="none" cap="none" strike="noStrike">
                <a:solidFill>
                  <a:schemeClr val="accent1"/>
                </a:solidFill>
                <a:latin typeface="Barlow"/>
                <a:ea typeface="Barlow"/>
                <a:cs typeface="Barlow"/>
                <a:sym typeface="Barlow"/>
              </a:rPr>
              <a:t>NEWS! </a:t>
            </a:r>
            <a:endParaRPr b="1" i="0" sz="2000" u="none" cap="none" strike="noStrike">
              <a:solidFill>
                <a:schemeClr val="accent1"/>
              </a:solidFill>
              <a:latin typeface="Barlow"/>
              <a:ea typeface="Barlow"/>
              <a:cs typeface="Barlow"/>
              <a:sym typeface="Barlow"/>
            </a:endParaRPr>
          </a:p>
        </p:txBody>
      </p:sp>
      <p:sp>
        <p:nvSpPr>
          <p:cNvPr id="133" name="Google Shape;133;p22"/>
          <p:cNvSpPr txBox="1"/>
          <p:nvPr/>
        </p:nvSpPr>
        <p:spPr>
          <a:xfrm rot="-594276">
            <a:off x="148236" y="368583"/>
            <a:ext cx="1309822" cy="262833"/>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tr" sz="1400" u="none" cap="none" strike="noStrike">
                <a:solidFill>
                  <a:schemeClr val="dk2"/>
                </a:solidFill>
                <a:latin typeface="Barlow"/>
                <a:ea typeface="Barlow"/>
                <a:cs typeface="Barlow"/>
                <a:sym typeface="Barlow"/>
              </a:rPr>
              <a:t>Good! </a:t>
            </a:r>
            <a:endParaRPr b="1" i="0" sz="1400" u="none" cap="none" strike="noStrike">
              <a:solidFill>
                <a:schemeClr val="dk2"/>
              </a:solidFill>
              <a:latin typeface="Barlow"/>
              <a:ea typeface="Barlow"/>
              <a:cs typeface="Barlow"/>
              <a:sym typeface="Barlow"/>
            </a:endParaRPr>
          </a:p>
        </p:txBody>
      </p:sp>
      <p:sp>
        <p:nvSpPr>
          <p:cNvPr id="134" name="Google Shape;134;p22"/>
          <p:cNvSpPr txBox="1"/>
          <p:nvPr/>
        </p:nvSpPr>
        <p:spPr>
          <a:xfrm>
            <a:off x="2364581" y="3975788"/>
            <a:ext cx="4086225" cy="314325"/>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tr" sz="1400" u="none" cap="none" strike="noStrike">
                <a:solidFill>
                  <a:schemeClr val="dk1"/>
                </a:solidFill>
                <a:latin typeface="Arial"/>
                <a:ea typeface="Arial"/>
                <a:cs typeface="Arial"/>
                <a:sym typeface="Arial"/>
              </a:rPr>
              <a:t>Presented by Shinu Joseph and Cem Akuras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1"/>
          <p:cNvSpPr txBox="1"/>
          <p:nvPr>
            <p:ph idx="1" type="subTitle"/>
          </p:nvPr>
        </p:nvSpPr>
        <p:spPr>
          <a:xfrm>
            <a:off x="347475" y="1121988"/>
            <a:ext cx="4087500" cy="53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1600"/>
              <a:t>Removed a particular substring from the column “content”</a:t>
            </a:r>
            <a:endParaRPr sz="1600"/>
          </a:p>
        </p:txBody>
      </p:sp>
      <p:sp>
        <p:nvSpPr>
          <p:cNvPr id="430" name="Google Shape;430;p31"/>
          <p:cNvSpPr txBox="1"/>
          <p:nvPr>
            <p:ph idx="2" type="subTitle"/>
          </p:nvPr>
        </p:nvSpPr>
        <p:spPr>
          <a:xfrm>
            <a:off x="4781550" y="2786875"/>
            <a:ext cx="408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1600"/>
              <a:t>    </a:t>
            </a:r>
            <a:r>
              <a:rPr lang="tr" sz="1600"/>
              <a:t>Removed emojis and non-breaking space</a:t>
            </a:r>
            <a:endParaRPr sz="1600"/>
          </a:p>
        </p:txBody>
      </p:sp>
      <p:sp>
        <p:nvSpPr>
          <p:cNvPr id="431" name="Google Shape;431;p31"/>
          <p:cNvSpPr txBox="1"/>
          <p:nvPr>
            <p:ph idx="3" type="subTitle"/>
          </p:nvPr>
        </p:nvSpPr>
        <p:spPr>
          <a:xfrm>
            <a:off x="479150" y="1738775"/>
            <a:ext cx="4038600" cy="98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32" name="Google Shape;432;p3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tr">
                <a:solidFill>
                  <a:schemeClr val="lt2"/>
                </a:solidFill>
              </a:rPr>
              <a:t>Data</a:t>
            </a:r>
            <a:r>
              <a:rPr lang="tr"/>
              <a:t> Cleaning</a:t>
            </a:r>
            <a:endParaRPr/>
          </a:p>
        </p:txBody>
      </p:sp>
      <p:pic>
        <p:nvPicPr>
          <p:cNvPr id="433" name="Google Shape;433;p31"/>
          <p:cNvPicPr preferRelativeResize="0"/>
          <p:nvPr/>
        </p:nvPicPr>
        <p:blipFill>
          <a:blip r:embed="rId3">
            <a:alphaModFix/>
          </a:blip>
          <a:stretch>
            <a:fillRect/>
          </a:stretch>
        </p:blipFill>
        <p:spPr>
          <a:xfrm>
            <a:off x="347475" y="1758475"/>
            <a:ext cx="4224526" cy="1549297"/>
          </a:xfrm>
          <a:prstGeom prst="rect">
            <a:avLst/>
          </a:prstGeom>
          <a:noFill/>
          <a:ln>
            <a:noFill/>
          </a:ln>
        </p:spPr>
      </p:pic>
      <p:pic>
        <p:nvPicPr>
          <p:cNvPr id="434" name="Google Shape;434;p31"/>
          <p:cNvPicPr preferRelativeResize="0"/>
          <p:nvPr/>
        </p:nvPicPr>
        <p:blipFill>
          <a:blip r:embed="rId4">
            <a:alphaModFix/>
          </a:blip>
          <a:stretch>
            <a:fillRect/>
          </a:stretch>
        </p:blipFill>
        <p:spPr>
          <a:xfrm>
            <a:off x="4292775" y="3672725"/>
            <a:ext cx="4703451" cy="457500"/>
          </a:xfrm>
          <a:prstGeom prst="rect">
            <a:avLst/>
          </a:prstGeom>
          <a:noFill/>
          <a:ln>
            <a:noFill/>
          </a:ln>
        </p:spPr>
      </p:pic>
      <p:grpSp>
        <p:nvGrpSpPr>
          <p:cNvPr id="435" name="Google Shape;435;p31"/>
          <p:cNvGrpSpPr/>
          <p:nvPr/>
        </p:nvGrpSpPr>
        <p:grpSpPr>
          <a:xfrm>
            <a:off x="111450" y="1122000"/>
            <a:ext cx="367712" cy="362823"/>
            <a:chOff x="2325470" y="1564677"/>
            <a:chExt cx="376947" cy="376920"/>
          </a:xfrm>
        </p:grpSpPr>
        <p:sp>
          <p:nvSpPr>
            <p:cNvPr id="436" name="Google Shape;436;p31"/>
            <p:cNvSpPr/>
            <p:nvPr/>
          </p:nvSpPr>
          <p:spPr>
            <a:xfrm>
              <a:off x="2325470" y="1564677"/>
              <a:ext cx="376947" cy="376920"/>
            </a:xfrm>
            <a:custGeom>
              <a:rect b="b" l="l" r="r" t="t"/>
              <a:pathLst>
                <a:path extrusionOk="0" h="13982" w="13983">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1"/>
            <p:cNvSpPr/>
            <p:nvPr/>
          </p:nvSpPr>
          <p:spPr>
            <a:xfrm>
              <a:off x="2325470" y="1601016"/>
              <a:ext cx="340581" cy="340581"/>
            </a:xfrm>
            <a:custGeom>
              <a:rect b="b" l="l" r="r" t="t"/>
              <a:pathLst>
                <a:path extrusionOk="0" h="12634" w="12634">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1"/>
            <p:cNvSpPr/>
            <p:nvPr/>
          </p:nvSpPr>
          <p:spPr>
            <a:xfrm>
              <a:off x="2325470" y="1564677"/>
              <a:ext cx="376947" cy="376920"/>
            </a:xfrm>
            <a:custGeom>
              <a:rect b="b" l="l" r="r" t="t"/>
              <a:pathLst>
                <a:path extrusionOk="0" h="13982" w="13983">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1"/>
            <p:cNvSpPr/>
            <p:nvPr/>
          </p:nvSpPr>
          <p:spPr>
            <a:xfrm>
              <a:off x="2644674" y="1870106"/>
              <a:ext cx="15878" cy="10945"/>
            </a:xfrm>
            <a:custGeom>
              <a:rect b="b" l="l" r="r" t="t"/>
              <a:pathLst>
                <a:path extrusionOk="0" h="406" w="589">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1"/>
            <p:cNvSpPr/>
            <p:nvPr/>
          </p:nvSpPr>
          <p:spPr>
            <a:xfrm>
              <a:off x="2367335" y="1845682"/>
              <a:ext cx="218625" cy="95915"/>
            </a:xfrm>
            <a:custGeom>
              <a:rect b="b" l="l" r="r" t="t"/>
              <a:pathLst>
                <a:path extrusionOk="0" h="3558" w="811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1"/>
            <p:cNvSpPr/>
            <p:nvPr/>
          </p:nvSpPr>
          <p:spPr>
            <a:xfrm>
              <a:off x="2325470" y="1747072"/>
              <a:ext cx="46906" cy="12185"/>
            </a:xfrm>
            <a:custGeom>
              <a:rect b="b" l="l" r="r" t="t"/>
              <a:pathLst>
                <a:path extrusionOk="0" h="452" w="174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1"/>
            <p:cNvSpPr/>
            <p:nvPr/>
          </p:nvSpPr>
          <p:spPr>
            <a:xfrm>
              <a:off x="2367335" y="1625224"/>
              <a:ext cx="18304" cy="15447"/>
            </a:xfrm>
            <a:custGeom>
              <a:rect b="b" l="l" r="r" t="t"/>
              <a:pathLst>
                <a:path extrusionOk="0" h="573" w="679">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1"/>
            <p:cNvSpPr/>
            <p:nvPr/>
          </p:nvSpPr>
          <p:spPr>
            <a:xfrm>
              <a:off x="2368009" y="1692348"/>
              <a:ext cx="291815" cy="121578"/>
            </a:xfrm>
            <a:custGeom>
              <a:rect b="b" l="l" r="r" t="t"/>
              <a:pathLst>
                <a:path extrusionOk="0" h="4510" w="10825">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1"/>
            <p:cNvSpPr/>
            <p:nvPr/>
          </p:nvSpPr>
          <p:spPr>
            <a:xfrm>
              <a:off x="2368009" y="1692375"/>
              <a:ext cx="291815" cy="121551"/>
            </a:xfrm>
            <a:custGeom>
              <a:rect b="b" l="l" r="r" t="t"/>
              <a:pathLst>
                <a:path extrusionOk="0" h="4509" w="10825">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1"/>
            <p:cNvSpPr/>
            <p:nvPr/>
          </p:nvSpPr>
          <p:spPr>
            <a:xfrm>
              <a:off x="2456564" y="1722729"/>
              <a:ext cx="48658" cy="60816"/>
            </a:xfrm>
            <a:custGeom>
              <a:rect b="b" l="l" r="r" t="t"/>
              <a:pathLst>
                <a:path extrusionOk="0" h="2256" w="1805">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1"/>
            <p:cNvSpPr/>
            <p:nvPr/>
          </p:nvSpPr>
          <p:spPr>
            <a:xfrm>
              <a:off x="2397312" y="1722729"/>
              <a:ext cx="48604" cy="60816"/>
            </a:xfrm>
            <a:custGeom>
              <a:rect b="b" l="l" r="r" t="t"/>
              <a:pathLst>
                <a:path extrusionOk="0" h="2256" w="1803">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1"/>
            <p:cNvSpPr/>
            <p:nvPr/>
          </p:nvSpPr>
          <p:spPr>
            <a:xfrm>
              <a:off x="2511908" y="1722729"/>
              <a:ext cx="68229" cy="60816"/>
            </a:xfrm>
            <a:custGeom>
              <a:rect b="b" l="l" r="r" t="t"/>
              <a:pathLst>
                <a:path extrusionOk="0" h="2256" w="2531">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1"/>
            <p:cNvSpPr/>
            <p:nvPr/>
          </p:nvSpPr>
          <p:spPr>
            <a:xfrm>
              <a:off x="2585744" y="1722729"/>
              <a:ext cx="48631" cy="60816"/>
            </a:xfrm>
            <a:custGeom>
              <a:rect b="b" l="l" r="r" t="t"/>
              <a:pathLst>
                <a:path extrusionOk="0" h="2256" w="1804">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9" name="Google Shape;449;p31"/>
          <p:cNvGrpSpPr/>
          <p:nvPr/>
        </p:nvGrpSpPr>
        <p:grpSpPr>
          <a:xfrm>
            <a:off x="4622575" y="2816438"/>
            <a:ext cx="367712" cy="362823"/>
            <a:chOff x="2325470" y="1564677"/>
            <a:chExt cx="376947" cy="376920"/>
          </a:xfrm>
        </p:grpSpPr>
        <p:sp>
          <p:nvSpPr>
            <p:cNvPr id="450" name="Google Shape;450;p31"/>
            <p:cNvSpPr/>
            <p:nvPr/>
          </p:nvSpPr>
          <p:spPr>
            <a:xfrm>
              <a:off x="2325470" y="1564677"/>
              <a:ext cx="376947" cy="376920"/>
            </a:xfrm>
            <a:custGeom>
              <a:rect b="b" l="l" r="r" t="t"/>
              <a:pathLst>
                <a:path extrusionOk="0" h="13982" w="13983">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1"/>
            <p:cNvSpPr/>
            <p:nvPr/>
          </p:nvSpPr>
          <p:spPr>
            <a:xfrm>
              <a:off x="2325470" y="1601016"/>
              <a:ext cx="340581" cy="340581"/>
            </a:xfrm>
            <a:custGeom>
              <a:rect b="b" l="l" r="r" t="t"/>
              <a:pathLst>
                <a:path extrusionOk="0" h="12634" w="12634">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1"/>
            <p:cNvSpPr/>
            <p:nvPr/>
          </p:nvSpPr>
          <p:spPr>
            <a:xfrm>
              <a:off x="2325470" y="1564677"/>
              <a:ext cx="376947" cy="376920"/>
            </a:xfrm>
            <a:custGeom>
              <a:rect b="b" l="l" r="r" t="t"/>
              <a:pathLst>
                <a:path extrusionOk="0" h="13982" w="13983">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1"/>
            <p:cNvSpPr/>
            <p:nvPr/>
          </p:nvSpPr>
          <p:spPr>
            <a:xfrm>
              <a:off x="2644674" y="1870106"/>
              <a:ext cx="15878" cy="10945"/>
            </a:xfrm>
            <a:custGeom>
              <a:rect b="b" l="l" r="r" t="t"/>
              <a:pathLst>
                <a:path extrusionOk="0" h="406" w="589">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1"/>
            <p:cNvSpPr/>
            <p:nvPr/>
          </p:nvSpPr>
          <p:spPr>
            <a:xfrm>
              <a:off x="2367335" y="1845682"/>
              <a:ext cx="218625" cy="95915"/>
            </a:xfrm>
            <a:custGeom>
              <a:rect b="b" l="l" r="r" t="t"/>
              <a:pathLst>
                <a:path extrusionOk="0" h="3558" w="811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1"/>
            <p:cNvSpPr/>
            <p:nvPr/>
          </p:nvSpPr>
          <p:spPr>
            <a:xfrm>
              <a:off x="2325470" y="1747072"/>
              <a:ext cx="46906" cy="12185"/>
            </a:xfrm>
            <a:custGeom>
              <a:rect b="b" l="l" r="r" t="t"/>
              <a:pathLst>
                <a:path extrusionOk="0" h="452" w="174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1"/>
            <p:cNvSpPr/>
            <p:nvPr/>
          </p:nvSpPr>
          <p:spPr>
            <a:xfrm>
              <a:off x="2367335" y="1625224"/>
              <a:ext cx="18304" cy="15447"/>
            </a:xfrm>
            <a:custGeom>
              <a:rect b="b" l="l" r="r" t="t"/>
              <a:pathLst>
                <a:path extrusionOk="0" h="573" w="679">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1"/>
            <p:cNvSpPr/>
            <p:nvPr/>
          </p:nvSpPr>
          <p:spPr>
            <a:xfrm>
              <a:off x="2368009" y="1692348"/>
              <a:ext cx="291815" cy="121578"/>
            </a:xfrm>
            <a:custGeom>
              <a:rect b="b" l="l" r="r" t="t"/>
              <a:pathLst>
                <a:path extrusionOk="0" h="4510" w="10825">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1"/>
            <p:cNvSpPr/>
            <p:nvPr/>
          </p:nvSpPr>
          <p:spPr>
            <a:xfrm>
              <a:off x="2368009" y="1692375"/>
              <a:ext cx="291815" cy="121551"/>
            </a:xfrm>
            <a:custGeom>
              <a:rect b="b" l="l" r="r" t="t"/>
              <a:pathLst>
                <a:path extrusionOk="0" h="4509" w="10825">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1"/>
            <p:cNvSpPr/>
            <p:nvPr/>
          </p:nvSpPr>
          <p:spPr>
            <a:xfrm>
              <a:off x="2456564" y="1722729"/>
              <a:ext cx="48658" cy="60816"/>
            </a:xfrm>
            <a:custGeom>
              <a:rect b="b" l="l" r="r" t="t"/>
              <a:pathLst>
                <a:path extrusionOk="0" h="2256" w="1805">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1"/>
            <p:cNvSpPr/>
            <p:nvPr/>
          </p:nvSpPr>
          <p:spPr>
            <a:xfrm>
              <a:off x="2397312" y="1722729"/>
              <a:ext cx="48604" cy="60816"/>
            </a:xfrm>
            <a:custGeom>
              <a:rect b="b" l="l" r="r" t="t"/>
              <a:pathLst>
                <a:path extrusionOk="0" h="2256" w="1803">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1"/>
            <p:cNvSpPr/>
            <p:nvPr/>
          </p:nvSpPr>
          <p:spPr>
            <a:xfrm>
              <a:off x="2511908" y="1722729"/>
              <a:ext cx="68229" cy="60816"/>
            </a:xfrm>
            <a:custGeom>
              <a:rect b="b" l="l" r="r" t="t"/>
              <a:pathLst>
                <a:path extrusionOk="0" h="2256" w="2531">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1"/>
            <p:cNvSpPr/>
            <p:nvPr/>
          </p:nvSpPr>
          <p:spPr>
            <a:xfrm>
              <a:off x="2585744" y="1722729"/>
              <a:ext cx="48631" cy="60816"/>
            </a:xfrm>
            <a:custGeom>
              <a:rect b="b" l="l" r="r" t="t"/>
              <a:pathLst>
                <a:path extrusionOk="0" h="2256" w="1804">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63" name="Google Shape;463;p31"/>
          <p:cNvPicPr preferRelativeResize="0"/>
          <p:nvPr/>
        </p:nvPicPr>
        <p:blipFill>
          <a:blip r:embed="rId5">
            <a:alphaModFix/>
          </a:blip>
          <a:stretch>
            <a:fillRect/>
          </a:stretch>
        </p:blipFill>
        <p:spPr>
          <a:xfrm>
            <a:off x="4292775" y="4421150"/>
            <a:ext cx="4703451" cy="246900"/>
          </a:xfrm>
          <a:prstGeom prst="rect">
            <a:avLst/>
          </a:prstGeom>
          <a:noFill/>
          <a:ln>
            <a:noFill/>
          </a:ln>
        </p:spPr>
      </p:pic>
      <p:sp>
        <p:nvSpPr>
          <p:cNvPr id="464" name="Google Shape;464;p31"/>
          <p:cNvSpPr txBox="1"/>
          <p:nvPr/>
        </p:nvSpPr>
        <p:spPr>
          <a:xfrm>
            <a:off x="4673775" y="3302100"/>
            <a:ext cx="23766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solidFill>
                  <a:schemeClr val="dk1"/>
                </a:solidFill>
                <a:latin typeface="Barlow"/>
                <a:ea typeface="Barlow"/>
                <a:cs typeface="Barlow"/>
                <a:sym typeface="Barlow"/>
              </a:rPr>
              <a:t>Before [non-breaking space]</a:t>
            </a:r>
            <a:r>
              <a:rPr lang="tr">
                <a:solidFill>
                  <a:schemeClr val="dk1"/>
                </a:solidFill>
                <a:latin typeface="Barlow"/>
                <a:ea typeface="Barlow"/>
                <a:cs typeface="Barlow"/>
                <a:sym typeface="Barlow"/>
              </a:rPr>
              <a:t> :</a:t>
            </a:r>
            <a:endParaRPr>
              <a:solidFill>
                <a:schemeClr val="dk1"/>
              </a:solidFill>
              <a:latin typeface="Barlow"/>
              <a:ea typeface="Barlow"/>
              <a:cs typeface="Barlow"/>
              <a:sym typeface="Barlow"/>
            </a:endParaRPr>
          </a:p>
        </p:txBody>
      </p:sp>
      <p:sp>
        <p:nvSpPr>
          <p:cNvPr id="465" name="Google Shape;465;p31"/>
          <p:cNvSpPr txBox="1"/>
          <p:nvPr/>
        </p:nvSpPr>
        <p:spPr>
          <a:xfrm>
            <a:off x="4719225" y="4090900"/>
            <a:ext cx="23766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solidFill>
                  <a:schemeClr val="dk1"/>
                </a:solidFill>
                <a:latin typeface="Barlow"/>
                <a:ea typeface="Barlow"/>
                <a:cs typeface="Barlow"/>
                <a:sym typeface="Barlow"/>
              </a:rPr>
              <a:t>After [non-breaking space]  :</a:t>
            </a:r>
            <a:endParaRPr sz="1200">
              <a:solidFill>
                <a:schemeClr val="dk1"/>
              </a:solidFill>
              <a:latin typeface="Barlow"/>
              <a:ea typeface="Barlow"/>
              <a:cs typeface="Barlow"/>
              <a:sym typeface="Barlow"/>
            </a:endParaRPr>
          </a:p>
        </p:txBody>
      </p:sp>
      <p:sp>
        <p:nvSpPr>
          <p:cNvPr id="466" name="Google Shape;466;p31"/>
          <p:cNvSpPr txBox="1"/>
          <p:nvPr/>
        </p:nvSpPr>
        <p:spPr>
          <a:xfrm>
            <a:off x="420475" y="2004600"/>
            <a:ext cx="1985100" cy="1662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Barlow"/>
              <a:ea typeface="Barlow"/>
              <a:cs typeface="Barlow"/>
              <a:sym typeface="Barlow"/>
            </a:endParaRPr>
          </a:p>
        </p:txBody>
      </p:sp>
      <p:sp>
        <p:nvSpPr>
          <p:cNvPr id="467" name="Google Shape;467;p31"/>
          <p:cNvSpPr txBox="1"/>
          <p:nvPr/>
        </p:nvSpPr>
        <p:spPr>
          <a:xfrm>
            <a:off x="420475" y="2483750"/>
            <a:ext cx="1985100" cy="1662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Barlow"/>
              <a:ea typeface="Barlow"/>
              <a:cs typeface="Barlow"/>
              <a:sym typeface="Barlow"/>
            </a:endParaRPr>
          </a:p>
        </p:txBody>
      </p:sp>
      <p:sp>
        <p:nvSpPr>
          <p:cNvPr id="468" name="Google Shape;468;p31"/>
          <p:cNvSpPr txBox="1"/>
          <p:nvPr/>
        </p:nvSpPr>
        <p:spPr>
          <a:xfrm>
            <a:off x="5994225" y="3872300"/>
            <a:ext cx="234600" cy="1662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Barlow"/>
              <a:ea typeface="Barlow"/>
              <a:cs typeface="Barlow"/>
              <a:sym typeface="Barlow"/>
            </a:endParaRPr>
          </a:p>
        </p:txBody>
      </p:sp>
      <p:sp>
        <p:nvSpPr>
          <p:cNvPr id="469" name="Google Shape;469;p31"/>
          <p:cNvSpPr txBox="1"/>
          <p:nvPr/>
        </p:nvSpPr>
        <p:spPr>
          <a:xfrm>
            <a:off x="7979275" y="3852725"/>
            <a:ext cx="2346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Barlow"/>
              <a:ea typeface="Barlow"/>
              <a:cs typeface="Barlow"/>
              <a:sym typeface="Barlow"/>
            </a:endParaRPr>
          </a:p>
        </p:txBody>
      </p:sp>
      <p:sp>
        <p:nvSpPr>
          <p:cNvPr id="470" name="Google Shape;470;p31"/>
          <p:cNvSpPr txBox="1"/>
          <p:nvPr/>
        </p:nvSpPr>
        <p:spPr>
          <a:xfrm>
            <a:off x="8028175" y="3882075"/>
            <a:ext cx="185700" cy="1662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Barlow"/>
              <a:ea typeface="Barlow"/>
              <a:cs typeface="Barlow"/>
              <a:sym typeface="Barlow"/>
            </a:endParaRPr>
          </a:p>
        </p:txBody>
      </p:sp>
      <p:sp>
        <p:nvSpPr>
          <p:cNvPr id="471" name="Google Shape;471;p31"/>
          <p:cNvSpPr txBox="1"/>
          <p:nvPr/>
        </p:nvSpPr>
        <p:spPr>
          <a:xfrm rot="-1291">
            <a:off x="835717" y="3589473"/>
            <a:ext cx="2396700" cy="773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tr" sz="2000">
                <a:solidFill>
                  <a:schemeClr val="dk2"/>
                </a:solidFill>
                <a:latin typeface="Barlow"/>
                <a:ea typeface="Barlow"/>
                <a:cs typeface="Barlow"/>
                <a:sym typeface="Barlow"/>
              </a:rPr>
              <a:t>3 Duplicate rows removed</a:t>
            </a:r>
            <a:endParaRPr b="1" i="0" sz="2000" u="none" cap="none" strike="noStrike">
              <a:solidFill>
                <a:schemeClr val="dk2"/>
              </a:solidFill>
              <a:latin typeface="Barlow"/>
              <a:ea typeface="Barlow"/>
              <a:cs typeface="Barlow"/>
              <a:sym typeface="Barlow"/>
            </a:endParaRPr>
          </a:p>
        </p:txBody>
      </p:sp>
      <p:sp>
        <p:nvSpPr>
          <p:cNvPr id="472" name="Google Shape;472;p31"/>
          <p:cNvSpPr txBox="1"/>
          <p:nvPr>
            <p:ph idx="2" type="subTitle"/>
          </p:nvPr>
        </p:nvSpPr>
        <p:spPr>
          <a:xfrm>
            <a:off x="5442275" y="1615938"/>
            <a:ext cx="3464700" cy="5727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 sz="1600">
                <a:solidFill>
                  <a:schemeClr val="lt2"/>
                </a:solidFill>
              </a:rPr>
              <a:t>Performed using regex expressions.</a:t>
            </a:r>
            <a:endParaRPr sz="1600">
              <a:solidFill>
                <a:schemeClr val="lt2"/>
              </a:solidFill>
            </a:endParaRPr>
          </a:p>
        </p:txBody>
      </p:sp>
      <p:cxnSp>
        <p:nvCxnSpPr>
          <p:cNvPr id="473" name="Google Shape;473;p31"/>
          <p:cNvCxnSpPr/>
          <p:nvPr/>
        </p:nvCxnSpPr>
        <p:spPr>
          <a:xfrm rot="10800000">
            <a:off x="4731675" y="1364550"/>
            <a:ext cx="670200" cy="210000"/>
          </a:xfrm>
          <a:prstGeom prst="straightConnector1">
            <a:avLst/>
          </a:prstGeom>
          <a:noFill/>
          <a:ln cap="flat" cmpd="sng" w="38100">
            <a:solidFill>
              <a:schemeClr val="lt2"/>
            </a:solidFill>
            <a:prstDash val="solid"/>
            <a:round/>
            <a:headEnd len="med" w="med" type="none"/>
            <a:tailEnd len="med" w="med" type="triangle"/>
          </a:ln>
        </p:spPr>
      </p:cxnSp>
      <p:cxnSp>
        <p:nvCxnSpPr>
          <p:cNvPr id="474" name="Google Shape;474;p31"/>
          <p:cNvCxnSpPr/>
          <p:nvPr/>
        </p:nvCxnSpPr>
        <p:spPr>
          <a:xfrm flipH="1">
            <a:off x="5038725" y="2277025"/>
            <a:ext cx="411600" cy="458400"/>
          </a:xfrm>
          <a:prstGeom prst="straightConnector1">
            <a:avLst/>
          </a:prstGeom>
          <a:noFill/>
          <a:ln cap="flat" cmpd="sng" w="38100">
            <a:solidFill>
              <a:schemeClr val="lt2"/>
            </a:solidFill>
            <a:prstDash val="solid"/>
            <a:round/>
            <a:headEnd len="med" w="med" type="none"/>
            <a:tailEnd len="med" w="med" type="triangle"/>
          </a:ln>
        </p:spPr>
      </p:cxnSp>
      <p:pic>
        <p:nvPicPr>
          <p:cNvPr id="475" name="Google Shape;475;p31"/>
          <p:cNvPicPr preferRelativeResize="0"/>
          <p:nvPr/>
        </p:nvPicPr>
        <p:blipFill>
          <a:blip r:embed="rId6">
            <a:alphaModFix/>
          </a:blip>
          <a:stretch>
            <a:fillRect/>
          </a:stretch>
        </p:blipFill>
        <p:spPr>
          <a:xfrm>
            <a:off x="5139150" y="1718450"/>
            <a:ext cx="367700" cy="367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tr">
                <a:solidFill>
                  <a:schemeClr val="lt2"/>
                </a:solidFill>
              </a:rPr>
              <a:t>Next</a:t>
            </a:r>
            <a:r>
              <a:rPr lang="tr"/>
              <a:t> Steps</a:t>
            </a:r>
            <a:endParaRPr/>
          </a:p>
        </p:txBody>
      </p:sp>
      <p:grpSp>
        <p:nvGrpSpPr>
          <p:cNvPr id="481" name="Google Shape;481;p32"/>
          <p:cNvGrpSpPr/>
          <p:nvPr/>
        </p:nvGrpSpPr>
        <p:grpSpPr>
          <a:xfrm>
            <a:off x="352200" y="2698836"/>
            <a:ext cx="367712" cy="362823"/>
            <a:chOff x="2325470" y="1564677"/>
            <a:chExt cx="376947" cy="376920"/>
          </a:xfrm>
        </p:grpSpPr>
        <p:sp>
          <p:nvSpPr>
            <p:cNvPr id="482" name="Google Shape;482;p32"/>
            <p:cNvSpPr/>
            <p:nvPr/>
          </p:nvSpPr>
          <p:spPr>
            <a:xfrm>
              <a:off x="2325470" y="1564677"/>
              <a:ext cx="376947" cy="376920"/>
            </a:xfrm>
            <a:custGeom>
              <a:rect b="b" l="l" r="r" t="t"/>
              <a:pathLst>
                <a:path extrusionOk="0" h="13982" w="13983">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2"/>
            <p:cNvSpPr/>
            <p:nvPr/>
          </p:nvSpPr>
          <p:spPr>
            <a:xfrm>
              <a:off x="2325470" y="1601016"/>
              <a:ext cx="340581" cy="340581"/>
            </a:xfrm>
            <a:custGeom>
              <a:rect b="b" l="l" r="r" t="t"/>
              <a:pathLst>
                <a:path extrusionOk="0" h="12634" w="12634">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2"/>
            <p:cNvSpPr/>
            <p:nvPr/>
          </p:nvSpPr>
          <p:spPr>
            <a:xfrm>
              <a:off x="2325470" y="1564677"/>
              <a:ext cx="376947" cy="376920"/>
            </a:xfrm>
            <a:custGeom>
              <a:rect b="b" l="l" r="r" t="t"/>
              <a:pathLst>
                <a:path extrusionOk="0" h="13982" w="13983">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2"/>
            <p:cNvSpPr/>
            <p:nvPr/>
          </p:nvSpPr>
          <p:spPr>
            <a:xfrm>
              <a:off x="2644674" y="1870106"/>
              <a:ext cx="15878" cy="10945"/>
            </a:xfrm>
            <a:custGeom>
              <a:rect b="b" l="l" r="r" t="t"/>
              <a:pathLst>
                <a:path extrusionOk="0" h="406" w="589">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2"/>
            <p:cNvSpPr/>
            <p:nvPr/>
          </p:nvSpPr>
          <p:spPr>
            <a:xfrm>
              <a:off x="2367335" y="1845682"/>
              <a:ext cx="218625" cy="95915"/>
            </a:xfrm>
            <a:custGeom>
              <a:rect b="b" l="l" r="r" t="t"/>
              <a:pathLst>
                <a:path extrusionOk="0" h="3558" w="811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2"/>
            <p:cNvSpPr/>
            <p:nvPr/>
          </p:nvSpPr>
          <p:spPr>
            <a:xfrm>
              <a:off x="2325470" y="1747072"/>
              <a:ext cx="46906" cy="12185"/>
            </a:xfrm>
            <a:custGeom>
              <a:rect b="b" l="l" r="r" t="t"/>
              <a:pathLst>
                <a:path extrusionOk="0" h="452" w="174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2"/>
            <p:cNvSpPr/>
            <p:nvPr/>
          </p:nvSpPr>
          <p:spPr>
            <a:xfrm>
              <a:off x="2367335" y="1625224"/>
              <a:ext cx="18304" cy="15447"/>
            </a:xfrm>
            <a:custGeom>
              <a:rect b="b" l="l" r="r" t="t"/>
              <a:pathLst>
                <a:path extrusionOk="0" h="573" w="679">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2"/>
            <p:cNvSpPr/>
            <p:nvPr/>
          </p:nvSpPr>
          <p:spPr>
            <a:xfrm>
              <a:off x="2368009" y="1692348"/>
              <a:ext cx="291815" cy="121578"/>
            </a:xfrm>
            <a:custGeom>
              <a:rect b="b" l="l" r="r" t="t"/>
              <a:pathLst>
                <a:path extrusionOk="0" h="4510" w="10825">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2"/>
            <p:cNvSpPr/>
            <p:nvPr/>
          </p:nvSpPr>
          <p:spPr>
            <a:xfrm>
              <a:off x="2368009" y="1692375"/>
              <a:ext cx="291815" cy="121551"/>
            </a:xfrm>
            <a:custGeom>
              <a:rect b="b" l="l" r="r" t="t"/>
              <a:pathLst>
                <a:path extrusionOk="0" h="4509" w="10825">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2"/>
            <p:cNvSpPr/>
            <p:nvPr/>
          </p:nvSpPr>
          <p:spPr>
            <a:xfrm>
              <a:off x="2456564" y="1722729"/>
              <a:ext cx="48658" cy="60816"/>
            </a:xfrm>
            <a:custGeom>
              <a:rect b="b" l="l" r="r" t="t"/>
              <a:pathLst>
                <a:path extrusionOk="0" h="2256" w="1805">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2"/>
            <p:cNvSpPr/>
            <p:nvPr/>
          </p:nvSpPr>
          <p:spPr>
            <a:xfrm>
              <a:off x="2397312" y="1722729"/>
              <a:ext cx="48604" cy="60816"/>
            </a:xfrm>
            <a:custGeom>
              <a:rect b="b" l="l" r="r" t="t"/>
              <a:pathLst>
                <a:path extrusionOk="0" h="2256" w="1803">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2"/>
            <p:cNvSpPr/>
            <p:nvPr/>
          </p:nvSpPr>
          <p:spPr>
            <a:xfrm>
              <a:off x="2511908" y="1722729"/>
              <a:ext cx="68229" cy="60816"/>
            </a:xfrm>
            <a:custGeom>
              <a:rect b="b" l="l" r="r" t="t"/>
              <a:pathLst>
                <a:path extrusionOk="0" h="2256" w="2531">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2"/>
            <p:cNvSpPr/>
            <p:nvPr/>
          </p:nvSpPr>
          <p:spPr>
            <a:xfrm>
              <a:off x="2585744" y="1722729"/>
              <a:ext cx="48631" cy="60816"/>
            </a:xfrm>
            <a:custGeom>
              <a:rect b="b" l="l" r="r" t="t"/>
              <a:pathLst>
                <a:path extrusionOk="0" h="2256" w="1804">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5" name="Google Shape;495;p32"/>
          <p:cNvGrpSpPr/>
          <p:nvPr/>
        </p:nvGrpSpPr>
        <p:grpSpPr>
          <a:xfrm>
            <a:off x="352200" y="3503402"/>
            <a:ext cx="367712" cy="362823"/>
            <a:chOff x="2325470" y="1564677"/>
            <a:chExt cx="376947" cy="376920"/>
          </a:xfrm>
        </p:grpSpPr>
        <p:sp>
          <p:nvSpPr>
            <p:cNvPr id="496" name="Google Shape;496;p32"/>
            <p:cNvSpPr/>
            <p:nvPr/>
          </p:nvSpPr>
          <p:spPr>
            <a:xfrm>
              <a:off x="2325470" y="1564677"/>
              <a:ext cx="376947" cy="376920"/>
            </a:xfrm>
            <a:custGeom>
              <a:rect b="b" l="l" r="r" t="t"/>
              <a:pathLst>
                <a:path extrusionOk="0" h="13982" w="13983">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32"/>
            <p:cNvSpPr/>
            <p:nvPr/>
          </p:nvSpPr>
          <p:spPr>
            <a:xfrm>
              <a:off x="2325470" y="1601016"/>
              <a:ext cx="340581" cy="340581"/>
            </a:xfrm>
            <a:custGeom>
              <a:rect b="b" l="l" r="r" t="t"/>
              <a:pathLst>
                <a:path extrusionOk="0" h="12634" w="12634">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32"/>
            <p:cNvSpPr/>
            <p:nvPr/>
          </p:nvSpPr>
          <p:spPr>
            <a:xfrm>
              <a:off x="2325470" y="1564677"/>
              <a:ext cx="376947" cy="376920"/>
            </a:xfrm>
            <a:custGeom>
              <a:rect b="b" l="l" r="r" t="t"/>
              <a:pathLst>
                <a:path extrusionOk="0" h="13982" w="13983">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32"/>
            <p:cNvSpPr/>
            <p:nvPr/>
          </p:nvSpPr>
          <p:spPr>
            <a:xfrm>
              <a:off x="2644674" y="1870106"/>
              <a:ext cx="15878" cy="10945"/>
            </a:xfrm>
            <a:custGeom>
              <a:rect b="b" l="l" r="r" t="t"/>
              <a:pathLst>
                <a:path extrusionOk="0" h="406" w="589">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32"/>
            <p:cNvSpPr/>
            <p:nvPr/>
          </p:nvSpPr>
          <p:spPr>
            <a:xfrm>
              <a:off x="2367335" y="1845682"/>
              <a:ext cx="218625" cy="95915"/>
            </a:xfrm>
            <a:custGeom>
              <a:rect b="b" l="l" r="r" t="t"/>
              <a:pathLst>
                <a:path extrusionOk="0" h="3558" w="811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32"/>
            <p:cNvSpPr/>
            <p:nvPr/>
          </p:nvSpPr>
          <p:spPr>
            <a:xfrm>
              <a:off x="2325470" y="1747072"/>
              <a:ext cx="46906" cy="12185"/>
            </a:xfrm>
            <a:custGeom>
              <a:rect b="b" l="l" r="r" t="t"/>
              <a:pathLst>
                <a:path extrusionOk="0" h="452" w="174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32"/>
            <p:cNvSpPr/>
            <p:nvPr/>
          </p:nvSpPr>
          <p:spPr>
            <a:xfrm>
              <a:off x="2367335" y="1625224"/>
              <a:ext cx="18304" cy="15447"/>
            </a:xfrm>
            <a:custGeom>
              <a:rect b="b" l="l" r="r" t="t"/>
              <a:pathLst>
                <a:path extrusionOk="0" h="573" w="679">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32"/>
            <p:cNvSpPr/>
            <p:nvPr/>
          </p:nvSpPr>
          <p:spPr>
            <a:xfrm>
              <a:off x="2368009" y="1692348"/>
              <a:ext cx="291815" cy="121578"/>
            </a:xfrm>
            <a:custGeom>
              <a:rect b="b" l="l" r="r" t="t"/>
              <a:pathLst>
                <a:path extrusionOk="0" h="4510" w="10825">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32"/>
            <p:cNvSpPr/>
            <p:nvPr/>
          </p:nvSpPr>
          <p:spPr>
            <a:xfrm>
              <a:off x="2368009" y="1692375"/>
              <a:ext cx="291815" cy="121551"/>
            </a:xfrm>
            <a:custGeom>
              <a:rect b="b" l="l" r="r" t="t"/>
              <a:pathLst>
                <a:path extrusionOk="0" h="4509" w="10825">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32"/>
            <p:cNvSpPr/>
            <p:nvPr/>
          </p:nvSpPr>
          <p:spPr>
            <a:xfrm>
              <a:off x="2456564" y="1722729"/>
              <a:ext cx="48658" cy="60816"/>
            </a:xfrm>
            <a:custGeom>
              <a:rect b="b" l="l" r="r" t="t"/>
              <a:pathLst>
                <a:path extrusionOk="0" h="2256" w="1805">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32"/>
            <p:cNvSpPr/>
            <p:nvPr/>
          </p:nvSpPr>
          <p:spPr>
            <a:xfrm>
              <a:off x="2397312" y="1722729"/>
              <a:ext cx="48604" cy="60816"/>
            </a:xfrm>
            <a:custGeom>
              <a:rect b="b" l="l" r="r" t="t"/>
              <a:pathLst>
                <a:path extrusionOk="0" h="2256" w="1803">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32"/>
            <p:cNvSpPr/>
            <p:nvPr/>
          </p:nvSpPr>
          <p:spPr>
            <a:xfrm>
              <a:off x="2511908" y="1722729"/>
              <a:ext cx="68229" cy="60816"/>
            </a:xfrm>
            <a:custGeom>
              <a:rect b="b" l="l" r="r" t="t"/>
              <a:pathLst>
                <a:path extrusionOk="0" h="2256" w="2531">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32"/>
            <p:cNvSpPr/>
            <p:nvPr/>
          </p:nvSpPr>
          <p:spPr>
            <a:xfrm>
              <a:off x="2585744" y="1722729"/>
              <a:ext cx="48631" cy="60816"/>
            </a:xfrm>
            <a:custGeom>
              <a:rect b="b" l="l" r="r" t="t"/>
              <a:pathLst>
                <a:path extrusionOk="0" h="2256" w="1804">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9" name="Google Shape;509;p32"/>
          <p:cNvGrpSpPr/>
          <p:nvPr/>
        </p:nvGrpSpPr>
        <p:grpSpPr>
          <a:xfrm>
            <a:off x="352200" y="2005450"/>
            <a:ext cx="367712" cy="362823"/>
            <a:chOff x="2325470" y="1564677"/>
            <a:chExt cx="376947" cy="376920"/>
          </a:xfrm>
        </p:grpSpPr>
        <p:sp>
          <p:nvSpPr>
            <p:cNvPr id="510" name="Google Shape;510;p32"/>
            <p:cNvSpPr/>
            <p:nvPr/>
          </p:nvSpPr>
          <p:spPr>
            <a:xfrm>
              <a:off x="2325470" y="1564677"/>
              <a:ext cx="376947" cy="376920"/>
            </a:xfrm>
            <a:custGeom>
              <a:rect b="b" l="l" r="r" t="t"/>
              <a:pathLst>
                <a:path extrusionOk="0" h="13982" w="13983">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32"/>
            <p:cNvSpPr/>
            <p:nvPr/>
          </p:nvSpPr>
          <p:spPr>
            <a:xfrm>
              <a:off x="2325470" y="1601016"/>
              <a:ext cx="340581" cy="340581"/>
            </a:xfrm>
            <a:custGeom>
              <a:rect b="b" l="l" r="r" t="t"/>
              <a:pathLst>
                <a:path extrusionOk="0" h="12634" w="12634">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32"/>
            <p:cNvSpPr/>
            <p:nvPr/>
          </p:nvSpPr>
          <p:spPr>
            <a:xfrm>
              <a:off x="2325470" y="1564677"/>
              <a:ext cx="376947" cy="376920"/>
            </a:xfrm>
            <a:custGeom>
              <a:rect b="b" l="l" r="r" t="t"/>
              <a:pathLst>
                <a:path extrusionOk="0" h="13982" w="13983">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32"/>
            <p:cNvSpPr/>
            <p:nvPr/>
          </p:nvSpPr>
          <p:spPr>
            <a:xfrm>
              <a:off x="2644674" y="1870106"/>
              <a:ext cx="15878" cy="10945"/>
            </a:xfrm>
            <a:custGeom>
              <a:rect b="b" l="l" r="r" t="t"/>
              <a:pathLst>
                <a:path extrusionOk="0" h="406" w="589">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32"/>
            <p:cNvSpPr/>
            <p:nvPr/>
          </p:nvSpPr>
          <p:spPr>
            <a:xfrm>
              <a:off x="2367335" y="1845682"/>
              <a:ext cx="218625" cy="95915"/>
            </a:xfrm>
            <a:custGeom>
              <a:rect b="b" l="l" r="r" t="t"/>
              <a:pathLst>
                <a:path extrusionOk="0" h="3558" w="811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32"/>
            <p:cNvSpPr/>
            <p:nvPr/>
          </p:nvSpPr>
          <p:spPr>
            <a:xfrm>
              <a:off x="2325470" y="1747072"/>
              <a:ext cx="46906" cy="12185"/>
            </a:xfrm>
            <a:custGeom>
              <a:rect b="b" l="l" r="r" t="t"/>
              <a:pathLst>
                <a:path extrusionOk="0" h="452" w="174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32"/>
            <p:cNvSpPr/>
            <p:nvPr/>
          </p:nvSpPr>
          <p:spPr>
            <a:xfrm>
              <a:off x="2367335" y="1625224"/>
              <a:ext cx="18304" cy="15447"/>
            </a:xfrm>
            <a:custGeom>
              <a:rect b="b" l="l" r="r" t="t"/>
              <a:pathLst>
                <a:path extrusionOk="0" h="573" w="679">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32"/>
            <p:cNvSpPr/>
            <p:nvPr/>
          </p:nvSpPr>
          <p:spPr>
            <a:xfrm>
              <a:off x="2368009" y="1692348"/>
              <a:ext cx="291815" cy="121578"/>
            </a:xfrm>
            <a:custGeom>
              <a:rect b="b" l="l" r="r" t="t"/>
              <a:pathLst>
                <a:path extrusionOk="0" h="4510" w="10825">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32"/>
            <p:cNvSpPr/>
            <p:nvPr/>
          </p:nvSpPr>
          <p:spPr>
            <a:xfrm>
              <a:off x="2368009" y="1692375"/>
              <a:ext cx="291815" cy="121551"/>
            </a:xfrm>
            <a:custGeom>
              <a:rect b="b" l="l" r="r" t="t"/>
              <a:pathLst>
                <a:path extrusionOk="0" h="4509" w="10825">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32"/>
            <p:cNvSpPr/>
            <p:nvPr/>
          </p:nvSpPr>
          <p:spPr>
            <a:xfrm>
              <a:off x="2456564" y="1722729"/>
              <a:ext cx="48658" cy="60816"/>
            </a:xfrm>
            <a:custGeom>
              <a:rect b="b" l="l" r="r" t="t"/>
              <a:pathLst>
                <a:path extrusionOk="0" h="2256" w="1805">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32"/>
            <p:cNvSpPr/>
            <p:nvPr/>
          </p:nvSpPr>
          <p:spPr>
            <a:xfrm>
              <a:off x="2397312" y="1722729"/>
              <a:ext cx="48604" cy="60816"/>
            </a:xfrm>
            <a:custGeom>
              <a:rect b="b" l="l" r="r" t="t"/>
              <a:pathLst>
                <a:path extrusionOk="0" h="2256" w="1803">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32"/>
            <p:cNvSpPr/>
            <p:nvPr/>
          </p:nvSpPr>
          <p:spPr>
            <a:xfrm>
              <a:off x="2511908" y="1722729"/>
              <a:ext cx="68229" cy="60816"/>
            </a:xfrm>
            <a:custGeom>
              <a:rect b="b" l="l" r="r" t="t"/>
              <a:pathLst>
                <a:path extrusionOk="0" h="2256" w="2531">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32"/>
            <p:cNvSpPr/>
            <p:nvPr/>
          </p:nvSpPr>
          <p:spPr>
            <a:xfrm>
              <a:off x="2585744" y="1722729"/>
              <a:ext cx="48631" cy="60816"/>
            </a:xfrm>
            <a:custGeom>
              <a:rect b="b" l="l" r="r" t="t"/>
              <a:pathLst>
                <a:path extrusionOk="0" h="2256" w="1804">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3" name="Google Shape;523;p32"/>
          <p:cNvSpPr txBox="1"/>
          <p:nvPr/>
        </p:nvSpPr>
        <p:spPr>
          <a:xfrm>
            <a:off x="838200" y="2029750"/>
            <a:ext cx="80520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tr" sz="1500">
                <a:latin typeface="Barlow"/>
                <a:ea typeface="Barlow"/>
                <a:cs typeface="Barlow"/>
                <a:sym typeface="Barlow"/>
              </a:rPr>
              <a:t>Implement</a:t>
            </a:r>
            <a:r>
              <a:rPr lang="tr" sz="1500">
                <a:latin typeface="Barlow"/>
                <a:ea typeface="Barlow"/>
                <a:cs typeface="Barlow"/>
                <a:sym typeface="Barlow"/>
              </a:rPr>
              <a:t> sentiment analysis, filter out </a:t>
            </a:r>
            <a:r>
              <a:rPr lang="tr" sz="1500">
                <a:latin typeface="Barlow"/>
                <a:ea typeface="Barlow"/>
                <a:cs typeface="Barlow"/>
                <a:sym typeface="Barlow"/>
              </a:rPr>
              <a:t>positive</a:t>
            </a:r>
            <a:r>
              <a:rPr lang="tr" sz="1500">
                <a:latin typeface="Barlow"/>
                <a:ea typeface="Barlow"/>
                <a:cs typeface="Barlow"/>
                <a:sym typeface="Barlow"/>
              </a:rPr>
              <a:t> and neutral sentiments.</a:t>
            </a:r>
            <a:endParaRPr b="0" i="0" sz="1500" u="none" cap="none" strike="noStrike">
              <a:solidFill>
                <a:srgbClr val="000000"/>
              </a:solidFill>
              <a:latin typeface="Barlow"/>
              <a:ea typeface="Barlow"/>
              <a:cs typeface="Barlow"/>
              <a:sym typeface="Barlow"/>
            </a:endParaRPr>
          </a:p>
        </p:txBody>
      </p:sp>
      <p:sp>
        <p:nvSpPr>
          <p:cNvPr id="524" name="Google Shape;524;p32"/>
          <p:cNvSpPr txBox="1"/>
          <p:nvPr/>
        </p:nvSpPr>
        <p:spPr>
          <a:xfrm>
            <a:off x="838200" y="2634800"/>
            <a:ext cx="80520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tr" sz="1500">
                <a:latin typeface="Barlow"/>
                <a:ea typeface="Barlow"/>
                <a:cs typeface="Barlow"/>
                <a:sym typeface="Barlow"/>
              </a:rPr>
              <a:t>Prior to summarisation, determine how to divide text into paragraphs considering the token limits.</a:t>
            </a:r>
            <a:endParaRPr b="0" i="0" sz="1500" u="none" cap="none" strike="noStrike">
              <a:solidFill>
                <a:srgbClr val="000000"/>
              </a:solidFill>
              <a:latin typeface="Barlow"/>
              <a:ea typeface="Barlow"/>
              <a:cs typeface="Barlow"/>
              <a:sym typeface="Barlow"/>
            </a:endParaRPr>
          </a:p>
        </p:txBody>
      </p:sp>
      <p:sp>
        <p:nvSpPr>
          <p:cNvPr id="525" name="Google Shape;525;p32"/>
          <p:cNvSpPr txBox="1"/>
          <p:nvPr/>
        </p:nvSpPr>
        <p:spPr>
          <a:xfrm>
            <a:off x="838200" y="3523250"/>
            <a:ext cx="75270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tr" sz="1500">
                <a:latin typeface="Barlow"/>
                <a:ea typeface="Barlow"/>
                <a:cs typeface="Barlow"/>
                <a:sym typeface="Barlow"/>
              </a:rPr>
              <a:t>Choose a summarisation algorithm and generate concise summaries for each article.</a:t>
            </a:r>
            <a:endParaRPr b="0" i="0" sz="1500" u="none" cap="none" strike="noStrike">
              <a:solidFill>
                <a:srgbClr val="000000"/>
              </a:solidFill>
              <a:latin typeface="Barlow"/>
              <a:ea typeface="Barlow"/>
              <a:cs typeface="Barlow"/>
              <a:sym typeface="Barlow"/>
            </a:endParaRPr>
          </a:p>
        </p:txBody>
      </p:sp>
      <p:grpSp>
        <p:nvGrpSpPr>
          <p:cNvPr id="526" name="Google Shape;526;p32"/>
          <p:cNvGrpSpPr/>
          <p:nvPr/>
        </p:nvGrpSpPr>
        <p:grpSpPr>
          <a:xfrm>
            <a:off x="352200" y="1330175"/>
            <a:ext cx="367712" cy="362823"/>
            <a:chOff x="2325470" y="1564677"/>
            <a:chExt cx="376947" cy="376920"/>
          </a:xfrm>
        </p:grpSpPr>
        <p:sp>
          <p:nvSpPr>
            <p:cNvPr id="527" name="Google Shape;527;p32"/>
            <p:cNvSpPr/>
            <p:nvPr/>
          </p:nvSpPr>
          <p:spPr>
            <a:xfrm>
              <a:off x="2325470" y="1564677"/>
              <a:ext cx="376947" cy="376920"/>
            </a:xfrm>
            <a:custGeom>
              <a:rect b="b" l="l" r="r" t="t"/>
              <a:pathLst>
                <a:path extrusionOk="0" h="13982" w="13983">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2"/>
            <p:cNvSpPr/>
            <p:nvPr/>
          </p:nvSpPr>
          <p:spPr>
            <a:xfrm>
              <a:off x="2325470" y="1601016"/>
              <a:ext cx="340581" cy="340581"/>
            </a:xfrm>
            <a:custGeom>
              <a:rect b="b" l="l" r="r" t="t"/>
              <a:pathLst>
                <a:path extrusionOk="0" h="12634" w="12634">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2"/>
            <p:cNvSpPr/>
            <p:nvPr/>
          </p:nvSpPr>
          <p:spPr>
            <a:xfrm>
              <a:off x="2325470" y="1564677"/>
              <a:ext cx="376947" cy="376920"/>
            </a:xfrm>
            <a:custGeom>
              <a:rect b="b" l="l" r="r" t="t"/>
              <a:pathLst>
                <a:path extrusionOk="0" h="13982" w="13983">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32"/>
            <p:cNvSpPr/>
            <p:nvPr/>
          </p:nvSpPr>
          <p:spPr>
            <a:xfrm>
              <a:off x="2644674" y="1870106"/>
              <a:ext cx="15878" cy="10945"/>
            </a:xfrm>
            <a:custGeom>
              <a:rect b="b" l="l" r="r" t="t"/>
              <a:pathLst>
                <a:path extrusionOk="0" h="406" w="589">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32"/>
            <p:cNvSpPr/>
            <p:nvPr/>
          </p:nvSpPr>
          <p:spPr>
            <a:xfrm>
              <a:off x="2367335" y="1845682"/>
              <a:ext cx="218625" cy="95915"/>
            </a:xfrm>
            <a:custGeom>
              <a:rect b="b" l="l" r="r" t="t"/>
              <a:pathLst>
                <a:path extrusionOk="0" h="3558" w="811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32"/>
            <p:cNvSpPr/>
            <p:nvPr/>
          </p:nvSpPr>
          <p:spPr>
            <a:xfrm>
              <a:off x="2325470" y="1747072"/>
              <a:ext cx="46906" cy="12185"/>
            </a:xfrm>
            <a:custGeom>
              <a:rect b="b" l="l" r="r" t="t"/>
              <a:pathLst>
                <a:path extrusionOk="0" h="452" w="174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32"/>
            <p:cNvSpPr/>
            <p:nvPr/>
          </p:nvSpPr>
          <p:spPr>
            <a:xfrm>
              <a:off x="2367335" y="1625224"/>
              <a:ext cx="18304" cy="15447"/>
            </a:xfrm>
            <a:custGeom>
              <a:rect b="b" l="l" r="r" t="t"/>
              <a:pathLst>
                <a:path extrusionOk="0" h="573" w="679">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2"/>
            <p:cNvSpPr/>
            <p:nvPr/>
          </p:nvSpPr>
          <p:spPr>
            <a:xfrm>
              <a:off x="2368009" y="1692348"/>
              <a:ext cx="291815" cy="121578"/>
            </a:xfrm>
            <a:custGeom>
              <a:rect b="b" l="l" r="r" t="t"/>
              <a:pathLst>
                <a:path extrusionOk="0" h="4510" w="10825">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32"/>
            <p:cNvSpPr/>
            <p:nvPr/>
          </p:nvSpPr>
          <p:spPr>
            <a:xfrm>
              <a:off x="2368009" y="1692375"/>
              <a:ext cx="291815" cy="121551"/>
            </a:xfrm>
            <a:custGeom>
              <a:rect b="b" l="l" r="r" t="t"/>
              <a:pathLst>
                <a:path extrusionOk="0" h="4509" w="10825">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32"/>
            <p:cNvSpPr/>
            <p:nvPr/>
          </p:nvSpPr>
          <p:spPr>
            <a:xfrm>
              <a:off x="2456564" y="1722729"/>
              <a:ext cx="48658" cy="60816"/>
            </a:xfrm>
            <a:custGeom>
              <a:rect b="b" l="l" r="r" t="t"/>
              <a:pathLst>
                <a:path extrusionOk="0" h="2256" w="1805">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2"/>
            <p:cNvSpPr/>
            <p:nvPr/>
          </p:nvSpPr>
          <p:spPr>
            <a:xfrm>
              <a:off x="2397312" y="1722729"/>
              <a:ext cx="48604" cy="60816"/>
            </a:xfrm>
            <a:custGeom>
              <a:rect b="b" l="l" r="r" t="t"/>
              <a:pathLst>
                <a:path extrusionOk="0" h="2256" w="1803">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32"/>
            <p:cNvSpPr/>
            <p:nvPr/>
          </p:nvSpPr>
          <p:spPr>
            <a:xfrm>
              <a:off x="2511908" y="1722729"/>
              <a:ext cx="68229" cy="60816"/>
            </a:xfrm>
            <a:custGeom>
              <a:rect b="b" l="l" r="r" t="t"/>
              <a:pathLst>
                <a:path extrusionOk="0" h="2256" w="2531">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2"/>
            <p:cNvSpPr/>
            <p:nvPr/>
          </p:nvSpPr>
          <p:spPr>
            <a:xfrm>
              <a:off x="2585744" y="1722729"/>
              <a:ext cx="48631" cy="60816"/>
            </a:xfrm>
            <a:custGeom>
              <a:rect b="b" l="l" r="r" t="t"/>
              <a:pathLst>
                <a:path extrusionOk="0" h="2256" w="1804">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0" name="Google Shape;540;p32"/>
          <p:cNvSpPr txBox="1"/>
          <p:nvPr/>
        </p:nvSpPr>
        <p:spPr>
          <a:xfrm>
            <a:off x="838200" y="1330238"/>
            <a:ext cx="57525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500">
                <a:solidFill>
                  <a:schemeClr val="dk1"/>
                </a:solidFill>
                <a:latin typeface="Barlow"/>
                <a:ea typeface="Barlow"/>
                <a:cs typeface="Barlow"/>
                <a:sym typeface="Barlow"/>
              </a:rPr>
              <a:t>Decide on a sentiment analysis model.</a:t>
            </a:r>
            <a:endParaRPr sz="1500">
              <a:solidFill>
                <a:schemeClr val="dk1"/>
              </a:solidFill>
              <a:latin typeface="Barlow"/>
              <a:ea typeface="Barlow"/>
              <a:cs typeface="Barlow"/>
              <a:sym typeface="Barlo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3"/>
          <p:cNvSpPr txBox="1"/>
          <p:nvPr>
            <p:ph idx="1" type="subTitle"/>
          </p:nvPr>
        </p:nvSpPr>
        <p:spPr>
          <a:xfrm>
            <a:off x="2082090" y="2124045"/>
            <a:ext cx="4979820" cy="89541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tr" sz="2800">
                <a:latin typeface="Alfa Slab One"/>
                <a:ea typeface="Alfa Slab One"/>
                <a:cs typeface="Alfa Slab One"/>
                <a:sym typeface="Alfa Slab One"/>
              </a:rPr>
              <a:t>Thank You!</a:t>
            </a:r>
            <a:endParaRPr b="1" sz="2800">
              <a:latin typeface="Alfa Slab One"/>
              <a:ea typeface="Alfa Slab One"/>
              <a:cs typeface="Alfa Slab One"/>
              <a:sym typeface="Alfa Slab O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idx="16" type="title"/>
          </p:nvPr>
        </p:nvSpPr>
        <p:spPr>
          <a:xfrm>
            <a:off x="4652053" y="2542728"/>
            <a:ext cx="597300" cy="4572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tr"/>
              <a:t>05</a:t>
            </a:r>
            <a:endParaRPr/>
          </a:p>
        </p:txBody>
      </p:sp>
      <p:sp>
        <p:nvSpPr>
          <p:cNvPr id="140" name="Google Shape;140;p23"/>
          <p:cNvSpPr txBox="1"/>
          <p:nvPr>
            <p:ph idx="18" type="subTitle"/>
          </p:nvPr>
        </p:nvSpPr>
        <p:spPr>
          <a:xfrm>
            <a:off x="5259275" y="2542731"/>
            <a:ext cx="2569874" cy="41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tr"/>
              <a:t>Next Steps</a:t>
            </a:r>
            <a:endParaRPr/>
          </a:p>
        </p:txBody>
      </p:sp>
      <p:sp>
        <p:nvSpPr>
          <p:cNvPr id="141" name="Google Shape;141;p23"/>
          <p:cNvSpPr txBox="1"/>
          <p:nvPr>
            <p:ph idx="9" type="subTitle"/>
          </p:nvPr>
        </p:nvSpPr>
        <p:spPr>
          <a:xfrm>
            <a:off x="1314849" y="1410737"/>
            <a:ext cx="2507055" cy="41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tr"/>
              <a:t>Introduction</a:t>
            </a:r>
            <a:endParaRPr/>
          </a:p>
        </p:txBody>
      </p:sp>
      <p:sp>
        <p:nvSpPr>
          <p:cNvPr id="142" name="Google Shape;142;p23"/>
          <p:cNvSpPr txBox="1"/>
          <p:nvPr>
            <p:ph idx="13" type="subTitle"/>
          </p:nvPr>
        </p:nvSpPr>
        <p:spPr>
          <a:xfrm>
            <a:off x="1327225" y="2542731"/>
            <a:ext cx="2494680" cy="41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tr"/>
              <a:t>Data Extraction</a:t>
            </a:r>
            <a:endParaRPr/>
          </a:p>
        </p:txBody>
      </p:sp>
      <p:sp>
        <p:nvSpPr>
          <p:cNvPr id="143" name="Google Shape;143;p23"/>
          <p:cNvSpPr txBox="1"/>
          <p:nvPr>
            <p:ph idx="14" type="subTitle"/>
          </p:nvPr>
        </p:nvSpPr>
        <p:spPr>
          <a:xfrm>
            <a:off x="1322324" y="3674737"/>
            <a:ext cx="2499581" cy="41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tr"/>
              <a:t>Data Understanding</a:t>
            </a:r>
            <a:endParaRPr/>
          </a:p>
        </p:txBody>
      </p:sp>
      <p:sp>
        <p:nvSpPr>
          <p:cNvPr id="144" name="Google Shape;144;p23"/>
          <p:cNvSpPr txBox="1"/>
          <p:nvPr>
            <p:ph idx="2" type="title"/>
          </p:nvPr>
        </p:nvSpPr>
        <p:spPr>
          <a:xfrm>
            <a:off x="707628" y="1410718"/>
            <a:ext cx="597300" cy="4572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tr">
                <a:solidFill>
                  <a:schemeClr val="lt2"/>
                </a:solidFill>
              </a:rPr>
              <a:t>01</a:t>
            </a:r>
            <a:endParaRPr>
              <a:solidFill>
                <a:schemeClr val="lt2"/>
              </a:solidFill>
            </a:endParaRPr>
          </a:p>
        </p:txBody>
      </p:sp>
      <p:sp>
        <p:nvSpPr>
          <p:cNvPr id="145" name="Google Shape;145;p23"/>
          <p:cNvSpPr txBox="1"/>
          <p:nvPr>
            <p:ph idx="3" type="title"/>
          </p:nvPr>
        </p:nvSpPr>
        <p:spPr>
          <a:xfrm>
            <a:off x="720003" y="2542728"/>
            <a:ext cx="597300" cy="4572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tr"/>
              <a:t>02</a:t>
            </a:r>
            <a:endParaRPr/>
          </a:p>
        </p:txBody>
      </p:sp>
      <p:sp>
        <p:nvSpPr>
          <p:cNvPr id="146" name="Google Shape;146;p23"/>
          <p:cNvSpPr txBox="1"/>
          <p:nvPr>
            <p:ph idx="5" type="title"/>
          </p:nvPr>
        </p:nvSpPr>
        <p:spPr>
          <a:xfrm>
            <a:off x="715103" y="3674737"/>
            <a:ext cx="597300" cy="4572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tr"/>
              <a:t>03</a:t>
            </a:r>
            <a:endParaRPr/>
          </a:p>
        </p:txBody>
      </p:sp>
      <p:sp>
        <p:nvSpPr>
          <p:cNvPr id="147" name="Google Shape;147;p23"/>
          <p:cNvSpPr txBox="1"/>
          <p:nvPr>
            <p:ph idx="7" type="title"/>
          </p:nvPr>
        </p:nvSpPr>
        <p:spPr>
          <a:xfrm>
            <a:off x="4652053" y="1410737"/>
            <a:ext cx="597300" cy="4572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tr"/>
              <a:t>04</a:t>
            </a:r>
            <a:endParaRPr/>
          </a:p>
        </p:txBody>
      </p:sp>
      <p:sp>
        <p:nvSpPr>
          <p:cNvPr id="148" name="Google Shape;148;p23"/>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tr">
                <a:solidFill>
                  <a:schemeClr val="lt2"/>
                </a:solidFill>
              </a:rPr>
              <a:t>TABLE OF</a:t>
            </a:r>
            <a:r>
              <a:rPr lang="tr"/>
              <a:t> CONTENTS</a:t>
            </a:r>
            <a:endParaRPr/>
          </a:p>
        </p:txBody>
      </p:sp>
      <p:sp>
        <p:nvSpPr>
          <p:cNvPr id="149" name="Google Shape;149;p23"/>
          <p:cNvSpPr txBox="1"/>
          <p:nvPr>
            <p:ph idx="15" type="subTitle"/>
          </p:nvPr>
        </p:nvSpPr>
        <p:spPr>
          <a:xfrm>
            <a:off x="5259274" y="1410737"/>
            <a:ext cx="2569875" cy="41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tr"/>
              <a:t>Data Cleaning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tr">
                <a:solidFill>
                  <a:schemeClr val="lt2"/>
                </a:solidFill>
              </a:rPr>
              <a:t>Introduction</a:t>
            </a:r>
            <a:endParaRPr/>
          </a:p>
        </p:txBody>
      </p:sp>
      <p:grpSp>
        <p:nvGrpSpPr>
          <p:cNvPr id="155" name="Google Shape;155;p24"/>
          <p:cNvGrpSpPr/>
          <p:nvPr/>
        </p:nvGrpSpPr>
        <p:grpSpPr>
          <a:xfrm>
            <a:off x="352301" y="1127277"/>
            <a:ext cx="367712" cy="362823"/>
            <a:chOff x="2325470" y="1564677"/>
            <a:chExt cx="376947" cy="376920"/>
          </a:xfrm>
        </p:grpSpPr>
        <p:sp>
          <p:nvSpPr>
            <p:cNvPr id="156" name="Google Shape;156;p24"/>
            <p:cNvSpPr/>
            <p:nvPr/>
          </p:nvSpPr>
          <p:spPr>
            <a:xfrm>
              <a:off x="2325470" y="1564677"/>
              <a:ext cx="376947" cy="376920"/>
            </a:xfrm>
            <a:custGeom>
              <a:rect b="b" l="l" r="r" t="t"/>
              <a:pathLst>
                <a:path extrusionOk="0" h="13982" w="13983">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a:off x="2325470" y="1601016"/>
              <a:ext cx="340581" cy="340581"/>
            </a:xfrm>
            <a:custGeom>
              <a:rect b="b" l="l" r="r" t="t"/>
              <a:pathLst>
                <a:path extrusionOk="0" h="12634" w="12634">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2325470" y="1564677"/>
              <a:ext cx="376947" cy="376920"/>
            </a:xfrm>
            <a:custGeom>
              <a:rect b="b" l="l" r="r" t="t"/>
              <a:pathLst>
                <a:path extrusionOk="0" h="13982" w="13983">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2644674" y="1870106"/>
              <a:ext cx="15878" cy="10945"/>
            </a:xfrm>
            <a:custGeom>
              <a:rect b="b" l="l" r="r" t="t"/>
              <a:pathLst>
                <a:path extrusionOk="0" h="406" w="589">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4"/>
            <p:cNvSpPr/>
            <p:nvPr/>
          </p:nvSpPr>
          <p:spPr>
            <a:xfrm>
              <a:off x="2367335" y="1845682"/>
              <a:ext cx="218625" cy="95915"/>
            </a:xfrm>
            <a:custGeom>
              <a:rect b="b" l="l" r="r" t="t"/>
              <a:pathLst>
                <a:path extrusionOk="0" h="3558" w="811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p:nvPr/>
          </p:nvSpPr>
          <p:spPr>
            <a:xfrm>
              <a:off x="2325470" y="1747072"/>
              <a:ext cx="46906" cy="12185"/>
            </a:xfrm>
            <a:custGeom>
              <a:rect b="b" l="l" r="r" t="t"/>
              <a:pathLst>
                <a:path extrusionOk="0" h="452" w="174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p:nvPr/>
          </p:nvSpPr>
          <p:spPr>
            <a:xfrm>
              <a:off x="2367335" y="1625224"/>
              <a:ext cx="18304" cy="15447"/>
            </a:xfrm>
            <a:custGeom>
              <a:rect b="b" l="l" r="r" t="t"/>
              <a:pathLst>
                <a:path extrusionOk="0" h="573" w="679">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4"/>
            <p:cNvSpPr/>
            <p:nvPr/>
          </p:nvSpPr>
          <p:spPr>
            <a:xfrm>
              <a:off x="2368009" y="1692348"/>
              <a:ext cx="291815" cy="121578"/>
            </a:xfrm>
            <a:custGeom>
              <a:rect b="b" l="l" r="r" t="t"/>
              <a:pathLst>
                <a:path extrusionOk="0" h="4510" w="10825">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4"/>
            <p:cNvSpPr/>
            <p:nvPr/>
          </p:nvSpPr>
          <p:spPr>
            <a:xfrm>
              <a:off x="2368009" y="1692375"/>
              <a:ext cx="291815" cy="121551"/>
            </a:xfrm>
            <a:custGeom>
              <a:rect b="b" l="l" r="r" t="t"/>
              <a:pathLst>
                <a:path extrusionOk="0" h="4509" w="10825">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4"/>
            <p:cNvSpPr/>
            <p:nvPr/>
          </p:nvSpPr>
          <p:spPr>
            <a:xfrm>
              <a:off x="2456564" y="1722729"/>
              <a:ext cx="48658" cy="60816"/>
            </a:xfrm>
            <a:custGeom>
              <a:rect b="b" l="l" r="r" t="t"/>
              <a:pathLst>
                <a:path extrusionOk="0" h="2256" w="1805">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4"/>
            <p:cNvSpPr/>
            <p:nvPr/>
          </p:nvSpPr>
          <p:spPr>
            <a:xfrm>
              <a:off x="2397312" y="1722729"/>
              <a:ext cx="48604" cy="60816"/>
            </a:xfrm>
            <a:custGeom>
              <a:rect b="b" l="l" r="r" t="t"/>
              <a:pathLst>
                <a:path extrusionOk="0" h="2256" w="1803">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4"/>
            <p:cNvSpPr/>
            <p:nvPr/>
          </p:nvSpPr>
          <p:spPr>
            <a:xfrm>
              <a:off x="2511908" y="1722729"/>
              <a:ext cx="68229" cy="60816"/>
            </a:xfrm>
            <a:custGeom>
              <a:rect b="b" l="l" r="r" t="t"/>
              <a:pathLst>
                <a:path extrusionOk="0" h="2256" w="2531">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4"/>
            <p:cNvSpPr/>
            <p:nvPr/>
          </p:nvSpPr>
          <p:spPr>
            <a:xfrm>
              <a:off x="2585744" y="1722729"/>
              <a:ext cx="48631" cy="60816"/>
            </a:xfrm>
            <a:custGeom>
              <a:rect b="b" l="l" r="r" t="t"/>
              <a:pathLst>
                <a:path extrusionOk="0" h="2256" w="1804">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 name="Google Shape;169;p24"/>
          <p:cNvSpPr txBox="1"/>
          <p:nvPr/>
        </p:nvSpPr>
        <p:spPr>
          <a:xfrm>
            <a:off x="735725" y="1127962"/>
            <a:ext cx="7102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tr" sz="1600" u="none" cap="none" strike="noStrike">
                <a:solidFill>
                  <a:srgbClr val="000000"/>
                </a:solidFill>
                <a:latin typeface="Barlow"/>
                <a:ea typeface="Barlow"/>
                <a:cs typeface="Barlow"/>
                <a:sym typeface="Barlow"/>
              </a:rPr>
              <a:t>About Us : </a:t>
            </a:r>
            <a:r>
              <a:rPr b="0" i="0" lang="tr" sz="1500" u="none" cap="none" strike="noStrike">
                <a:solidFill>
                  <a:srgbClr val="000000"/>
                </a:solidFill>
                <a:latin typeface="Barlow"/>
                <a:ea typeface="Barlow"/>
                <a:cs typeface="Barlow"/>
                <a:sym typeface="Barlow"/>
              </a:rPr>
              <a:t>We are </a:t>
            </a:r>
            <a:r>
              <a:rPr b="1" i="0" lang="tr" sz="1500" u="none" cap="none" strike="noStrike">
                <a:solidFill>
                  <a:srgbClr val="000000"/>
                </a:solidFill>
                <a:latin typeface="Barlow"/>
                <a:ea typeface="Barlow"/>
                <a:cs typeface="Barlow"/>
                <a:sym typeface="Barlow"/>
              </a:rPr>
              <a:t>The Fine Tuners.</a:t>
            </a:r>
            <a:endParaRPr sz="1300"/>
          </a:p>
        </p:txBody>
      </p:sp>
      <p:grpSp>
        <p:nvGrpSpPr>
          <p:cNvPr id="170" name="Google Shape;170;p24"/>
          <p:cNvGrpSpPr/>
          <p:nvPr/>
        </p:nvGrpSpPr>
        <p:grpSpPr>
          <a:xfrm>
            <a:off x="354048" y="2030924"/>
            <a:ext cx="367712" cy="362823"/>
            <a:chOff x="2325470" y="1564677"/>
            <a:chExt cx="376947" cy="376920"/>
          </a:xfrm>
        </p:grpSpPr>
        <p:sp>
          <p:nvSpPr>
            <p:cNvPr id="171" name="Google Shape;171;p24"/>
            <p:cNvSpPr/>
            <p:nvPr/>
          </p:nvSpPr>
          <p:spPr>
            <a:xfrm>
              <a:off x="2325470" y="1564677"/>
              <a:ext cx="376947" cy="376920"/>
            </a:xfrm>
            <a:custGeom>
              <a:rect b="b" l="l" r="r" t="t"/>
              <a:pathLst>
                <a:path extrusionOk="0" h="13982" w="13983">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4"/>
            <p:cNvSpPr/>
            <p:nvPr/>
          </p:nvSpPr>
          <p:spPr>
            <a:xfrm>
              <a:off x="2325470" y="1601016"/>
              <a:ext cx="340581" cy="340581"/>
            </a:xfrm>
            <a:custGeom>
              <a:rect b="b" l="l" r="r" t="t"/>
              <a:pathLst>
                <a:path extrusionOk="0" h="12634" w="12634">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4"/>
            <p:cNvSpPr/>
            <p:nvPr/>
          </p:nvSpPr>
          <p:spPr>
            <a:xfrm>
              <a:off x="2325470" y="1564677"/>
              <a:ext cx="376947" cy="376920"/>
            </a:xfrm>
            <a:custGeom>
              <a:rect b="b" l="l" r="r" t="t"/>
              <a:pathLst>
                <a:path extrusionOk="0" h="13982" w="13983">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4"/>
            <p:cNvSpPr/>
            <p:nvPr/>
          </p:nvSpPr>
          <p:spPr>
            <a:xfrm>
              <a:off x="2644674" y="1870106"/>
              <a:ext cx="15878" cy="10945"/>
            </a:xfrm>
            <a:custGeom>
              <a:rect b="b" l="l" r="r" t="t"/>
              <a:pathLst>
                <a:path extrusionOk="0" h="406" w="589">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4"/>
            <p:cNvSpPr/>
            <p:nvPr/>
          </p:nvSpPr>
          <p:spPr>
            <a:xfrm>
              <a:off x="2367335" y="1845682"/>
              <a:ext cx="218625" cy="95915"/>
            </a:xfrm>
            <a:custGeom>
              <a:rect b="b" l="l" r="r" t="t"/>
              <a:pathLst>
                <a:path extrusionOk="0" h="3558" w="811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4"/>
            <p:cNvSpPr/>
            <p:nvPr/>
          </p:nvSpPr>
          <p:spPr>
            <a:xfrm>
              <a:off x="2325470" y="1747072"/>
              <a:ext cx="46906" cy="12185"/>
            </a:xfrm>
            <a:custGeom>
              <a:rect b="b" l="l" r="r" t="t"/>
              <a:pathLst>
                <a:path extrusionOk="0" h="452" w="174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4"/>
            <p:cNvSpPr/>
            <p:nvPr/>
          </p:nvSpPr>
          <p:spPr>
            <a:xfrm>
              <a:off x="2367335" y="1625224"/>
              <a:ext cx="18304" cy="15447"/>
            </a:xfrm>
            <a:custGeom>
              <a:rect b="b" l="l" r="r" t="t"/>
              <a:pathLst>
                <a:path extrusionOk="0" h="573" w="679">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4"/>
            <p:cNvSpPr/>
            <p:nvPr/>
          </p:nvSpPr>
          <p:spPr>
            <a:xfrm>
              <a:off x="2368009" y="1692348"/>
              <a:ext cx="291815" cy="121578"/>
            </a:xfrm>
            <a:custGeom>
              <a:rect b="b" l="l" r="r" t="t"/>
              <a:pathLst>
                <a:path extrusionOk="0" h="4510" w="10825">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4"/>
            <p:cNvSpPr/>
            <p:nvPr/>
          </p:nvSpPr>
          <p:spPr>
            <a:xfrm>
              <a:off x="2368009" y="1692375"/>
              <a:ext cx="291815" cy="121551"/>
            </a:xfrm>
            <a:custGeom>
              <a:rect b="b" l="l" r="r" t="t"/>
              <a:pathLst>
                <a:path extrusionOk="0" h="4509" w="10825">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4"/>
            <p:cNvSpPr/>
            <p:nvPr/>
          </p:nvSpPr>
          <p:spPr>
            <a:xfrm>
              <a:off x="2456564" y="1722729"/>
              <a:ext cx="48658" cy="60816"/>
            </a:xfrm>
            <a:custGeom>
              <a:rect b="b" l="l" r="r" t="t"/>
              <a:pathLst>
                <a:path extrusionOk="0" h="2256" w="1805">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4"/>
            <p:cNvSpPr/>
            <p:nvPr/>
          </p:nvSpPr>
          <p:spPr>
            <a:xfrm>
              <a:off x="2397312" y="1722729"/>
              <a:ext cx="48604" cy="60816"/>
            </a:xfrm>
            <a:custGeom>
              <a:rect b="b" l="l" r="r" t="t"/>
              <a:pathLst>
                <a:path extrusionOk="0" h="2256" w="1803">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4"/>
            <p:cNvSpPr/>
            <p:nvPr/>
          </p:nvSpPr>
          <p:spPr>
            <a:xfrm>
              <a:off x="2511908" y="1722729"/>
              <a:ext cx="68229" cy="60816"/>
            </a:xfrm>
            <a:custGeom>
              <a:rect b="b" l="l" r="r" t="t"/>
              <a:pathLst>
                <a:path extrusionOk="0" h="2256" w="2531">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4"/>
            <p:cNvSpPr/>
            <p:nvPr/>
          </p:nvSpPr>
          <p:spPr>
            <a:xfrm>
              <a:off x="2585744" y="1722729"/>
              <a:ext cx="48631" cy="60816"/>
            </a:xfrm>
            <a:custGeom>
              <a:rect b="b" l="l" r="r" t="t"/>
              <a:pathLst>
                <a:path extrusionOk="0" h="2256" w="1804">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24"/>
          <p:cNvGrpSpPr/>
          <p:nvPr/>
        </p:nvGrpSpPr>
        <p:grpSpPr>
          <a:xfrm>
            <a:off x="358723" y="3414723"/>
            <a:ext cx="367712" cy="362823"/>
            <a:chOff x="2325470" y="1564677"/>
            <a:chExt cx="376947" cy="376920"/>
          </a:xfrm>
        </p:grpSpPr>
        <p:sp>
          <p:nvSpPr>
            <p:cNvPr id="185" name="Google Shape;185;p24"/>
            <p:cNvSpPr/>
            <p:nvPr/>
          </p:nvSpPr>
          <p:spPr>
            <a:xfrm>
              <a:off x="2325470" y="1564677"/>
              <a:ext cx="376947" cy="376920"/>
            </a:xfrm>
            <a:custGeom>
              <a:rect b="b" l="l" r="r" t="t"/>
              <a:pathLst>
                <a:path extrusionOk="0" h="13982" w="13983">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4"/>
            <p:cNvSpPr/>
            <p:nvPr/>
          </p:nvSpPr>
          <p:spPr>
            <a:xfrm>
              <a:off x="2325470" y="1601016"/>
              <a:ext cx="340581" cy="340581"/>
            </a:xfrm>
            <a:custGeom>
              <a:rect b="b" l="l" r="r" t="t"/>
              <a:pathLst>
                <a:path extrusionOk="0" h="12634" w="12634">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4"/>
            <p:cNvSpPr/>
            <p:nvPr/>
          </p:nvSpPr>
          <p:spPr>
            <a:xfrm>
              <a:off x="2325470" y="1564677"/>
              <a:ext cx="376947" cy="376920"/>
            </a:xfrm>
            <a:custGeom>
              <a:rect b="b" l="l" r="r" t="t"/>
              <a:pathLst>
                <a:path extrusionOk="0" h="13982" w="13983">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4"/>
            <p:cNvSpPr/>
            <p:nvPr/>
          </p:nvSpPr>
          <p:spPr>
            <a:xfrm>
              <a:off x="2644674" y="1870106"/>
              <a:ext cx="15878" cy="10945"/>
            </a:xfrm>
            <a:custGeom>
              <a:rect b="b" l="l" r="r" t="t"/>
              <a:pathLst>
                <a:path extrusionOk="0" h="406" w="589">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4"/>
            <p:cNvSpPr/>
            <p:nvPr/>
          </p:nvSpPr>
          <p:spPr>
            <a:xfrm>
              <a:off x="2367335" y="1845682"/>
              <a:ext cx="218625" cy="95915"/>
            </a:xfrm>
            <a:custGeom>
              <a:rect b="b" l="l" r="r" t="t"/>
              <a:pathLst>
                <a:path extrusionOk="0" h="3558" w="811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4"/>
            <p:cNvSpPr/>
            <p:nvPr/>
          </p:nvSpPr>
          <p:spPr>
            <a:xfrm>
              <a:off x="2325470" y="1747072"/>
              <a:ext cx="46906" cy="12185"/>
            </a:xfrm>
            <a:custGeom>
              <a:rect b="b" l="l" r="r" t="t"/>
              <a:pathLst>
                <a:path extrusionOk="0" h="452" w="174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4"/>
            <p:cNvSpPr/>
            <p:nvPr/>
          </p:nvSpPr>
          <p:spPr>
            <a:xfrm>
              <a:off x="2367335" y="1625224"/>
              <a:ext cx="18304" cy="15447"/>
            </a:xfrm>
            <a:custGeom>
              <a:rect b="b" l="l" r="r" t="t"/>
              <a:pathLst>
                <a:path extrusionOk="0" h="573" w="679">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4"/>
            <p:cNvSpPr/>
            <p:nvPr/>
          </p:nvSpPr>
          <p:spPr>
            <a:xfrm>
              <a:off x="2368009" y="1692348"/>
              <a:ext cx="291815" cy="121578"/>
            </a:xfrm>
            <a:custGeom>
              <a:rect b="b" l="l" r="r" t="t"/>
              <a:pathLst>
                <a:path extrusionOk="0" h="4510" w="10825">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4"/>
            <p:cNvSpPr/>
            <p:nvPr/>
          </p:nvSpPr>
          <p:spPr>
            <a:xfrm>
              <a:off x="2368009" y="1692375"/>
              <a:ext cx="291815" cy="121551"/>
            </a:xfrm>
            <a:custGeom>
              <a:rect b="b" l="l" r="r" t="t"/>
              <a:pathLst>
                <a:path extrusionOk="0" h="4509" w="10825">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4"/>
            <p:cNvSpPr/>
            <p:nvPr/>
          </p:nvSpPr>
          <p:spPr>
            <a:xfrm>
              <a:off x="2456564" y="1722729"/>
              <a:ext cx="48658" cy="60816"/>
            </a:xfrm>
            <a:custGeom>
              <a:rect b="b" l="l" r="r" t="t"/>
              <a:pathLst>
                <a:path extrusionOk="0" h="2256" w="1805">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4"/>
            <p:cNvSpPr/>
            <p:nvPr/>
          </p:nvSpPr>
          <p:spPr>
            <a:xfrm>
              <a:off x="2397312" y="1722729"/>
              <a:ext cx="48604" cy="60816"/>
            </a:xfrm>
            <a:custGeom>
              <a:rect b="b" l="l" r="r" t="t"/>
              <a:pathLst>
                <a:path extrusionOk="0" h="2256" w="1803">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4"/>
            <p:cNvSpPr/>
            <p:nvPr/>
          </p:nvSpPr>
          <p:spPr>
            <a:xfrm>
              <a:off x="2511908" y="1722729"/>
              <a:ext cx="68229" cy="60816"/>
            </a:xfrm>
            <a:custGeom>
              <a:rect b="b" l="l" r="r" t="t"/>
              <a:pathLst>
                <a:path extrusionOk="0" h="2256" w="2531">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4"/>
            <p:cNvSpPr/>
            <p:nvPr/>
          </p:nvSpPr>
          <p:spPr>
            <a:xfrm>
              <a:off x="2585744" y="1722729"/>
              <a:ext cx="48631" cy="60816"/>
            </a:xfrm>
            <a:custGeom>
              <a:rect b="b" l="l" r="r" t="t"/>
              <a:pathLst>
                <a:path extrusionOk="0" h="2256" w="1804">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8" name="Google Shape;198;p24"/>
          <p:cNvSpPr txBox="1"/>
          <p:nvPr/>
        </p:nvSpPr>
        <p:spPr>
          <a:xfrm>
            <a:off x="726469" y="3356015"/>
            <a:ext cx="41301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tr" sz="1500" u="none" cap="none" strike="noStrike">
                <a:solidFill>
                  <a:srgbClr val="000000"/>
                </a:solidFill>
                <a:latin typeface="Barlow"/>
                <a:ea typeface="Barlow"/>
                <a:cs typeface="Barlow"/>
                <a:sym typeface="Barlow"/>
              </a:rPr>
              <a:t>Sunshine Scoop stands against the belief bad news sells. Our motto is ``</a:t>
            </a:r>
            <a:r>
              <a:rPr b="1" i="0" lang="tr" sz="1500" u="none" cap="none" strike="noStrike">
                <a:solidFill>
                  <a:schemeClr val="lt2"/>
                </a:solidFill>
                <a:latin typeface="Barlow"/>
                <a:ea typeface="Barlow"/>
                <a:cs typeface="Barlow"/>
                <a:sym typeface="Barlow"/>
              </a:rPr>
              <a:t>No More Bad News!</a:t>
            </a:r>
            <a:r>
              <a:rPr b="1" i="0" lang="tr" sz="1500" u="none" cap="none" strike="noStrike">
                <a:solidFill>
                  <a:srgbClr val="000000"/>
                </a:solidFill>
                <a:latin typeface="Barlow"/>
                <a:ea typeface="Barlow"/>
                <a:cs typeface="Barlow"/>
                <a:sym typeface="Barlow"/>
              </a:rPr>
              <a:t> ``.</a:t>
            </a:r>
            <a:endParaRPr b="1" i="0" sz="1300" u="none" cap="none" strike="noStrike">
              <a:solidFill>
                <a:srgbClr val="000000"/>
              </a:solidFill>
              <a:latin typeface="Arial"/>
              <a:ea typeface="Arial"/>
              <a:cs typeface="Arial"/>
              <a:sym typeface="Arial"/>
            </a:endParaRPr>
          </a:p>
        </p:txBody>
      </p:sp>
      <p:pic>
        <p:nvPicPr>
          <p:cNvPr descr="A pile of newspapers with words" id="199" name="Google Shape;199;p24"/>
          <p:cNvPicPr preferRelativeResize="0"/>
          <p:nvPr/>
        </p:nvPicPr>
        <p:blipFill rotWithShape="1">
          <a:blip r:embed="rId3">
            <a:alphaModFix/>
          </a:blip>
          <a:srcRect b="9583" l="1213" r="5049" t="0"/>
          <a:stretch/>
        </p:blipFill>
        <p:spPr>
          <a:xfrm>
            <a:off x="4771968" y="1144839"/>
            <a:ext cx="4209674" cy="2907758"/>
          </a:xfrm>
          <a:prstGeom prst="rect">
            <a:avLst/>
          </a:prstGeom>
          <a:noFill/>
          <a:ln>
            <a:noFill/>
          </a:ln>
        </p:spPr>
      </p:pic>
      <p:sp>
        <p:nvSpPr>
          <p:cNvPr id="200" name="Google Shape;200;p24"/>
          <p:cNvSpPr txBox="1"/>
          <p:nvPr/>
        </p:nvSpPr>
        <p:spPr>
          <a:xfrm rot="1013841">
            <a:off x="5601030" y="2098719"/>
            <a:ext cx="2396561" cy="773299"/>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tr" sz="2000" u="none" cap="none" strike="noStrike">
                <a:solidFill>
                  <a:schemeClr val="dk2"/>
                </a:solidFill>
                <a:latin typeface="Barlow"/>
                <a:ea typeface="Barlow"/>
                <a:cs typeface="Barlow"/>
                <a:sym typeface="Barlow"/>
              </a:rPr>
              <a:t>No more BAD  NEWS! </a:t>
            </a:r>
            <a:endParaRPr b="1" i="0" sz="2000" u="none" cap="none" strike="noStrike">
              <a:solidFill>
                <a:schemeClr val="dk2"/>
              </a:solidFill>
              <a:latin typeface="Barlow"/>
              <a:ea typeface="Barlow"/>
              <a:cs typeface="Barlow"/>
              <a:sym typeface="Barlow"/>
            </a:endParaRPr>
          </a:p>
        </p:txBody>
      </p:sp>
      <p:sp>
        <p:nvSpPr>
          <p:cNvPr id="201" name="Google Shape;201;p24"/>
          <p:cNvSpPr txBox="1"/>
          <p:nvPr/>
        </p:nvSpPr>
        <p:spPr>
          <a:xfrm>
            <a:off x="727212" y="2025805"/>
            <a:ext cx="41517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tr" sz="1600" u="none" cap="none" strike="noStrike">
                <a:solidFill>
                  <a:srgbClr val="000000"/>
                </a:solidFill>
                <a:latin typeface="Barlow"/>
                <a:ea typeface="Barlow"/>
                <a:cs typeface="Barlow"/>
                <a:sym typeface="Barlow"/>
              </a:rPr>
              <a:t>Mission :</a:t>
            </a:r>
            <a:r>
              <a:rPr b="1" i="0" lang="tr" sz="1600" u="none" cap="none" strike="noStrike">
                <a:solidFill>
                  <a:srgbClr val="000000"/>
                </a:solidFill>
                <a:latin typeface="Barlow"/>
                <a:ea typeface="Barlow"/>
                <a:cs typeface="Barlow"/>
                <a:sym typeface="Barlow"/>
              </a:rPr>
              <a:t> </a:t>
            </a:r>
            <a:r>
              <a:rPr b="0" i="0" lang="tr" sz="1500" u="none" cap="none" strike="noStrike">
                <a:solidFill>
                  <a:srgbClr val="000000"/>
                </a:solidFill>
                <a:latin typeface="Barlow"/>
                <a:ea typeface="Barlow"/>
                <a:cs typeface="Barlow"/>
                <a:sym typeface="Barlow"/>
              </a:rPr>
              <a:t>Spreading joy through positive news, Sunshine Scoop inspires optimism and brighter perspectives every day.</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tr">
                <a:solidFill>
                  <a:schemeClr val="lt2"/>
                </a:solidFill>
              </a:rPr>
              <a:t>Introduction</a:t>
            </a:r>
            <a:endParaRPr/>
          </a:p>
        </p:txBody>
      </p:sp>
      <p:grpSp>
        <p:nvGrpSpPr>
          <p:cNvPr id="207" name="Google Shape;207;p25"/>
          <p:cNvGrpSpPr/>
          <p:nvPr/>
        </p:nvGrpSpPr>
        <p:grpSpPr>
          <a:xfrm>
            <a:off x="352376" y="974897"/>
            <a:ext cx="367724" cy="362828"/>
            <a:chOff x="2325470" y="1564677"/>
            <a:chExt cx="376947" cy="376920"/>
          </a:xfrm>
        </p:grpSpPr>
        <p:sp>
          <p:nvSpPr>
            <p:cNvPr id="208" name="Google Shape;208;p25"/>
            <p:cNvSpPr/>
            <p:nvPr/>
          </p:nvSpPr>
          <p:spPr>
            <a:xfrm>
              <a:off x="2325470" y="1564677"/>
              <a:ext cx="376947" cy="376920"/>
            </a:xfrm>
            <a:custGeom>
              <a:rect b="b" l="l" r="r" t="t"/>
              <a:pathLst>
                <a:path extrusionOk="0" h="13982" w="13983">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5"/>
            <p:cNvSpPr/>
            <p:nvPr/>
          </p:nvSpPr>
          <p:spPr>
            <a:xfrm>
              <a:off x="2325470" y="1601016"/>
              <a:ext cx="340581" cy="340581"/>
            </a:xfrm>
            <a:custGeom>
              <a:rect b="b" l="l" r="r" t="t"/>
              <a:pathLst>
                <a:path extrusionOk="0" h="12634" w="12634">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5"/>
            <p:cNvSpPr/>
            <p:nvPr/>
          </p:nvSpPr>
          <p:spPr>
            <a:xfrm>
              <a:off x="2325470" y="1564677"/>
              <a:ext cx="376947" cy="376920"/>
            </a:xfrm>
            <a:custGeom>
              <a:rect b="b" l="l" r="r" t="t"/>
              <a:pathLst>
                <a:path extrusionOk="0" h="13982" w="13983">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5"/>
            <p:cNvSpPr/>
            <p:nvPr/>
          </p:nvSpPr>
          <p:spPr>
            <a:xfrm>
              <a:off x="2644674" y="1870106"/>
              <a:ext cx="15878" cy="10945"/>
            </a:xfrm>
            <a:custGeom>
              <a:rect b="b" l="l" r="r" t="t"/>
              <a:pathLst>
                <a:path extrusionOk="0" h="406" w="589">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5"/>
            <p:cNvSpPr/>
            <p:nvPr/>
          </p:nvSpPr>
          <p:spPr>
            <a:xfrm>
              <a:off x="2367335" y="1845682"/>
              <a:ext cx="218625" cy="95915"/>
            </a:xfrm>
            <a:custGeom>
              <a:rect b="b" l="l" r="r" t="t"/>
              <a:pathLst>
                <a:path extrusionOk="0" h="3558" w="811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5"/>
            <p:cNvSpPr/>
            <p:nvPr/>
          </p:nvSpPr>
          <p:spPr>
            <a:xfrm>
              <a:off x="2325470" y="1747072"/>
              <a:ext cx="46906" cy="12185"/>
            </a:xfrm>
            <a:custGeom>
              <a:rect b="b" l="l" r="r" t="t"/>
              <a:pathLst>
                <a:path extrusionOk="0" h="452" w="174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5"/>
            <p:cNvSpPr/>
            <p:nvPr/>
          </p:nvSpPr>
          <p:spPr>
            <a:xfrm>
              <a:off x="2367335" y="1625224"/>
              <a:ext cx="18304" cy="15447"/>
            </a:xfrm>
            <a:custGeom>
              <a:rect b="b" l="l" r="r" t="t"/>
              <a:pathLst>
                <a:path extrusionOk="0" h="573" w="679">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5"/>
            <p:cNvSpPr/>
            <p:nvPr/>
          </p:nvSpPr>
          <p:spPr>
            <a:xfrm>
              <a:off x="2368009" y="1692348"/>
              <a:ext cx="291815" cy="121578"/>
            </a:xfrm>
            <a:custGeom>
              <a:rect b="b" l="l" r="r" t="t"/>
              <a:pathLst>
                <a:path extrusionOk="0" h="4510" w="10825">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5"/>
            <p:cNvSpPr/>
            <p:nvPr/>
          </p:nvSpPr>
          <p:spPr>
            <a:xfrm>
              <a:off x="2368009" y="1692375"/>
              <a:ext cx="291815" cy="121551"/>
            </a:xfrm>
            <a:custGeom>
              <a:rect b="b" l="l" r="r" t="t"/>
              <a:pathLst>
                <a:path extrusionOk="0" h="4509" w="10825">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5"/>
            <p:cNvSpPr/>
            <p:nvPr/>
          </p:nvSpPr>
          <p:spPr>
            <a:xfrm>
              <a:off x="2456564" y="1722729"/>
              <a:ext cx="48658" cy="60816"/>
            </a:xfrm>
            <a:custGeom>
              <a:rect b="b" l="l" r="r" t="t"/>
              <a:pathLst>
                <a:path extrusionOk="0" h="2256" w="1805">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5"/>
            <p:cNvSpPr/>
            <p:nvPr/>
          </p:nvSpPr>
          <p:spPr>
            <a:xfrm>
              <a:off x="2397312" y="1722729"/>
              <a:ext cx="48604" cy="60816"/>
            </a:xfrm>
            <a:custGeom>
              <a:rect b="b" l="l" r="r" t="t"/>
              <a:pathLst>
                <a:path extrusionOk="0" h="2256" w="1803">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5"/>
            <p:cNvSpPr/>
            <p:nvPr/>
          </p:nvSpPr>
          <p:spPr>
            <a:xfrm>
              <a:off x="2511908" y="1722729"/>
              <a:ext cx="68229" cy="60816"/>
            </a:xfrm>
            <a:custGeom>
              <a:rect b="b" l="l" r="r" t="t"/>
              <a:pathLst>
                <a:path extrusionOk="0" h="2256" w="2531">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5"/>
            <p:cNvSpPr/>
            <p:nvPr/>
          </p:nvSpPr>
          <p:spPr>
            <a:xfrm>
              <a:off x="2585744" y="1722729"/>
              <a:ext cx="48631" cy="60816"/>
            </a:xfrm>
            <a:custGeom>
              <a:rect b="b" l="l" r="r" t="t"/>
              <a:pathLst>
                <a:path extrusionOk="0" h="2256" w="1804">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1" name="Google Shape;221;p25"/>
          <p:cNvSpPr txBox="1"/>
          <p:nvPr/>
        </p:nvSpPr>
        <p:spPr>
          <a:xfrm>
            <a:off x="755875" y="3461175"/>
            <a:ext cx="7887600" cy="1693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tr" sz="1600" u="none" cap="none" strike="noStrike">
                <a:solidFill>
                  <a:schemeClr val="dk1"/>
                </a:solidFill>
                <a:latin typeface="Barlow"/>
                <a:ea typeface="Barlow"/>
                <a:cs typeface="Barlow"/>
                <a:sym typeface="Barlow"/>
              </a:rPr>
              <a:t>Tools :  </a:t>
            </a:r>
            <a:endParaRPr/>
          </a:p>
          <a:p>
            <a:pPr indent="-279400" lvl="0" marL="285750" marR="0" rtl="0" algn="just">
              <a:lnSpc>
                <a:spcPct val="100000"/>
              </a:lnSpc>
              <a:spcBef>
                <a:spcPts val="0"/>
              </a:spcBef>
              <a:spcAft>
                <a:spcPts val="0"/>
              </a:spcAft>
              <a:buClr>
                <a:srgbClr val="000000"/>
              </a:buClr>
              <a:buSzPts val="1500"/>
              <a:buFont typeface="Arial"/>
              <a:buChar char="•"/>
            </a:pPr>
            <a:r>
              <a:rPr b="0" i="0" lang="tr" sz="1500" u="none" cap="none" strike="noStrike">
                <a:solidFill>
                  <a:schemeClr val="dk1"/>
                </a:solidFill>
                <a:latin typeface="Barlow"/>
                <a:ea typeface="Barlow"/>
                <a:cs typeface="Barlow"/>
                <a:sym typeface="Barlow"/>
              </a:rPr>
              <a:t>Collaboration and Version Control : Git, </a:t>
            </a:r>
            <a:r>
              <a:rPr lang="tr" sz="1500">
                <a:solidFill>
                  <a:schemeClr val="dk1"/>
                </a:solidFill>
                <a:latin typeface="Barlow"/>
                <a:ea typeface="Barlow"/>
                <a:cs typeface="Barlow"/>
                <a:sym typeface="Barlow"/>
              </a:rPr>
              <a:t>Click Up</a:t>
            </a:r>
            <a:r>
              <a:rPr b="0" i="0" lang="tr" sz="1500" u="none" cap="none" strike="noStrike">
                <a:solidFill>
                  <a:schemeClr val="dk1"/>
                </a:solidFill>
                <a:latin typeface="Barlow"/>
                <a:ea typeface="Barlow"/>
                <a:cs typeface="Barlow"/>
                <a:sym typeface="Barlow"/>
              </a:rPr>
              <a:t>, Whatsapp</a:t>
            </a:r>
            <a:endParaRPr b="0" i="0" sz="1500" u="none" cap="none" strike="noStrike">
              <a:solidFill>
                <a:schemeClr val="dk1"/>
              </a:solidFill>
              <a:latin typeface="Barlow"/>
              <a:ea typeface="Barlow"/>
              <a:cs typeface="Barlow"/>
              <a:sym typeface="Barlow"/>
            </a:endParaRPr>
          </a:p>
          <a:p>
            <a:pPr indent="-279400" lvl="0" marL="285750" marR="0" rtl="0" algn="just">
              <a:lnSpc>
                <a:spcPct val="100000"/>
              </a:lnSpc>
              <a:spcBef>
                <a:spcPts val="0"/>
              </a:spcBef>
              <a:spcAft>
                <a:spcPts val="0"/>
              </a:spcAft>
              <a:buClr>
                <a:srgbClr val="000000"/>
              </a:buClr>
              <a:buSzPts val="1500"/>
              <a:buFont typeface="Arial"/>
              <a:buChar char="•"/>
            </a:pPr>
            <a:r>
              <a:rPr b="0" i="0" lang="tr" sz="1500" u="none" cap="none" strike="noStrike">
                <a:solidFill>
                  <a:schemeClr val="dk1"/>
                </a:solidFill>
                <a:latin typeface="Barlow"/>
                <a:ea typeface="Barlow"/>
                <a:cs typeface="Barlow"/>
                <a:sym typeface="Barlow"/>
              </a:rPr>
              <a:t>Programming language : Python</a:t>
            </a:r>
            <a:endParaRPr sz="1300"/>
          </a:p>
          <a:p>
            <a:pPr indent="-279400" lvl="0" marL="285750" marR="0" rtl="0" algn="just">
              <a:lnSpc>
                <a:spcPct val="100000"/>
              </a:lnSpc>
              <a:spcBef>
                <a:spcPts val="0"/>
              </a:spcBef>
              <a:spcAft>
                <a:spcPts val="0"/>
              </a:spcAft>
              <a:buClr>
                <a:srgbClr val="000000"/>
              </a:buClr>
              <a:buSzPts val="1500"/>
              <a:buFont typeface="Arial"/>
              <a:buChar char="•"/>
            </a:pPr>
            <a:r>
              <a:rPr b="0" i="0" lang="tr" sz="1500" u="none" cap="none" strike="noStrike">
                <a:solidFill>
                  <a:schemeClr val="dk1"/>
                </a:solidFill>
                <a:latin typeface="Barlow"/>
                <a:ea typeface="Barlow"/>
                <a:cs typeface="Barlow"/>
                <a:sym typeface="Barlow"/>
              </a:rPr>
              <a:t>Code editor : </a:t>
            </a:r>
            <a:r>
              <a:rPr lang="tr" sz="1500">
                <a:solidFill>
                  <a:schemeClr val="dk1"/>
                </a:solidFill>
                <a:latin typeface="Barlow"/>
                <a:ea typeface="Barlow"/>
                <a:cs typeface="Barlow"/>
                <a:sym typeface="Barlow"/>
              </a:rPr>
              <a:t>VSCode</a:t>
            </a:r>
            <a:r>
              <a:rPr b="0" i="0" lang="tr" sz="1500" u="none" cap="none" strike="noStrike">
                <a:solidFill>
                  <a:schemeClr val="dk1"/>
                </a:solidFill>
                <a:latin typeface="Barlow"/>
                <a:ea typeface="Barlow"/>
                <a:cs typeface="Barlow"/>
                <a:sym typeface="Barlow"/>
              </a:rPr>
              <a:t>, Jupyter Notebook</a:t>
            </a:r>
            <a:endParaRPr sz="1300"/>
          </a:p>
          <a:p>
            <a:pPr indent="-279400" lvl="0" marL="285750" marR="0" rtl="0" algn="just">
              <a:lnSpc>
                <a:spcPct val="100000"/>
              </a:lnSpc>
              <a:spcBef>
                <a:spcPts val="0"/>
              </a:spcBef>
              <a:spcAft>
                <a:spcPts val="0"/>
              </a:spcAft>
              <a:buClr>
                <a:srgbClr val="000000"/>
              </a:buClr>
              <a:buSzPts val="1500"/>
              <a:buFont typeface="Arial"/>
              <a:buChar char="•"/>
            </a:pPr>
            <a:r>
              <a:rPr b="0" i="0" lang="tr" sz="1500" u="none" cap="none" strike="noStrike">
                <a:solidFill>
                  <a:schemeClr val="dk1"/>
                </a:solidFill>
                <a:latin typeface="Barlow"/>
                <a:ea typeface="Barlow"/>
                <a:cs typeface="Barlow"/>
                <a:sym typeface="Barlow"/>
              </a:rPr>
              <a:t>Web app development : Flask</a:t>
            </a:r>
            <a:endParaRPr sz="1300"/>
          </a:p>
          <a:p>
            <a:pPr indent="0" lvl="0" marL="0" marR="0" rtl="0" algn="l">
              <a:lnSpc>
                <a:spcPct val="100000"/>
              </a:lnSpc>
              <a:spcBef>
                <a:spcPts val="0"/>
              </a:spcBef>
              <a:spcAft>
                <a:spcPts val="0"/>
              </a:spcAft>
              <a:buNone/>
            </a:pPr>
            <a:br>
              <a:rPr b="0" i="0" lang="t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222" name="Google Shape;222;p25"/>
          <p:cNvPicPr preferRelativeResize="0"/>
          <p:nvPr/>
        </p:nvPicPr>
        <p:blipFill rotWithShape="1">
          <a:blip r:embed="rId3">
            <a:alphaModFix/>
          </a:blip>
          <a:srcRect b="0" l="0" r="0" t="0"/>
          <a:stretch/>
        </p:blipFill>
        <p:spPr>
          <a:xfrm>
            <a:off x="7509053" y="3692168"/>
            <a:ext cx="471093" cy="451854"/>
          </a:xfrm>
          <a:prstGeom prst="flowChartConnector">
            <a:avLst/>
          </a:prstGeom>
          <a:noFill/>
          <a:ln>
            <a:noFill/>
          </a:ln>
        </p:spPr>
      </p:pic>
      <p:pic>
        <p:nvPicPr>
          <p:cNvPr id="223" name="Google Shape;223;p25"/>
          <p:cNvPicPr preferRelativeResize="0"/>
          <p:nvPr/>
        </p:nvPicPr>
        <p:blipFill rotWithShape="1">
          <a:blip r:embed="rId4">
            <a:alphaModFix/>
          </a:blip>
          <a:srcRect b="0" l="0" r="0" t="0"/>
          <a:stretch/>
        </p:blipFill>
        <p:spPr>
          <a:xfrm>
            <a:off x="6138172" y="4167938"/>
            <a:ext cx="510898" cy="466473"/>
          </a:xfrm>
          <a:prstGeom prst="flowChartConnector">
            <a:avLst/>
          </a:prstGeom>
          <a:noFill/>
          <a:ln>
            <a:noFill/>
          </a:ln>
        </p:spPr>
      </p:pic>
      <p:pic>
        <p:nvPicPr>
          <p:cNvPr id="224" name="Google Shape;224;p25"/>
          <p:cNvPicPr preferRelativeResize="0"/>
          <p:nvPr/>
        </p:nvPicPr>
        <p:blipFill rotWithShape="1">
          <a:blip r:embed="rId5">
            <a:alphaModFix/>
          </a:blip>
          <a:srcRect b="0" l="0" r="0" t="0"/>
          <a:stretch/>
        </p:blipFill>
        <p:spPr>
          <a:xfrm>
            <a:off x="6779722" y="3524327"/>
            <a:ext cx="498163" cy="466474"/>
          </a:xfrm>
          <a:prstGeom prst="flowChartConnector">
            <a:avLst/>
          </a:prstGeom>
          <a:noFill/>
          <a:ln>
            <a:noFill/>
          </a:ln>
        </p:spPr>
      </p:pic>
      <p:pic>
        <p:nvPicPr>
          <p:cNvPr id="225" name="Google Shape;225;p25"/>
          <p:cNvPicPr preferRelativeResize="0"/>
          <p:nvPr/>
        </p:nvPicPr>
        <p:blipFill rotWithShape="1">
          <a:blip r:embed="rId6">
            <a:alphaModFix/>
          </a:blip>
          <a:srcRect b="0" l="0" r="0" t="0"/>
          <a:stretch/>
        </p:blipFill>
        <p:spPr>
          <a:xfrm>
            <a:off x="7007611" y="4216678"/>
            <a:ext cx="540547" cy="507025"/>
          </a:xfrm>
          <a:prstGeom prst="flowChartConnector">
            <a:avLst/>
          </a:prstGeom>
          <a:noFill/>
          <a:ln>
            <a:noFill/>
          </a:ln>
        </p:spPr>
      </p:pic>
      <p:grpSp>
        <p:nvGrpSpPr>
          <p:cNvPr id="226" name="Google Shape;226;p25"/>
          <p:cNvGrpSpPr/>
          <p:nvPr/>
        </p:nvGrpSpPr>
        <p:grpSpPr>
          <a:xfrm>
            <a:off x="8131084" y="4191450"/>
            <a:ext cx="540547" cy="507025"/>
            <a:chOff x="6125316" y="3230545"/>
            <a:chExt cx="596533" cy="603065"/>
          </a:xfrm>
        </p:grpSpPr>
        <p:sp>
          <p:nvSpPr>
            <p:cNvPr id="227" name="Google Shape;227;p25"/>
            <p:cNvSpPr/>
            <p:nvPr/>
          </p:nvSpPr>
          <p:spPr>
            <a:xfrm>
              <a:off x="6125316" y="3230545"/>
              <a:ext cx="596533" cy="603065"/>
            </a:xfrm>
            <a:prstGeom prst="flowChartConnector">
              <a:avLst/>
            </a:prstGeom>
            <a:solidFill>
              <a:schemeClr val="dk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black background with a black square&#10;&#10;Description automatically generated with medium confidence" id="228" name="Google Shape;228;p25"/>
            <p:cNvPicPr preferRelativeResize="0"/>
            <p:nvPr/>
          </p:nvPicPr>
          <p:blipFill rotWithShape="1">
            <a:blip r:embed="rId7">
              <a:alphaModFix/>
            </a:blip>
            <a:srcRect b="0" l="0" r="0" t="0"/>
            <a:stretch/>
          </p:blipFill>
          <p:spPr>
            <a:xfrm>
              <a:off x="6242003" y="3276853"/>
              <a:ext cx="394628" cy="507025"/>
            </a:xfrm>
            <a:prstGeom prst="rect">
              <a:avLst/>
            </a:prstGeom>
            <a:noFill/>
            <a:ln>
              <a:noFill/>
            </a:ln>
          </p:spPr>
        </p:pic>
      </p:grpSp>
      <p:pic>
        <p:nvPicPr>
          <p:cNvPr descr="A green and white icons&#10;&#10;Description automatically generated" id="229" name="Google Shape;229;p25"/>
          <p:cNvPicPr preferRelativeResize="0"/>
          <p:nvPr/>
        </p:nvPicPr>
        <p:blipFill rotWithShape="1">
          <a:blip r:embed="rId8">
            <a:alphaModFix/>
          </a:blip>
          <a:srcRect b="23446" l="61478" r="13491" t="27317"/>
          <a:stretch/>
        </p:blipFill>
        <p:spPr>
          <a:xfrm>
            <a:off x="8290432" y="3461173"/>
            <a:ext cx="513981" cy="505481"/>
          </a:xfrm>
          <a:prstGeom prst="flowChartConnector">
            <a:avLst/>
          </a:prstGeom>
          <a:noFill/>
          <a:ln>
            <a:noFill/>
          </a:ln>
        </p:spPr>
      </p:pic>
      <p:sp>
        <p:nvSpPr>
          <p:cNvPr id="230" name="Google Shape;230;p25"/>
          <p:cNvSpPr txBox="1"/>
          <p:nvPr/>
        </p:nvSpPr>
        <p:spPr>
          <a:xfrm>
            <a:off x="735725" y="975562"/>
            <a:ext cx="710251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tr" sz="1600" u="none" cap="none" strike="noStrike">
                <a:solidFill>
                  <a:srgbClr val="000000"/>
                </a:solidFill>
                <a:latin typeface="Barlow"/>
                <a:ea typeface="Barlow"/>
                <a:cs typeface="Barlow"/>
                <a:sym typeface="Barlow"/>
              </a:rPr>
              <a:t>Purpose : </a:t>
            </a:r>
            <a:r>
              <a:rPr b="0" i="0" lang="tr" sz="1500" u="none" cap="none" strike="noStrike">
                <a:solidFill>
                  <a:srgbClr val="000000"/>
                </a:solidFill>
                <a:latin typeface="Barlow"/>
                <a:ea typeface="Barlow"/>
                <a:cs typeface="Barlow"/>
                <a:sym typeface="Barlow"/>
              </a:rPr>
              <a:t>To create a positive news aggregator.</a:t>
            </a:r>
            <a:endParaRPr sz="1300"/>
          </a:p>
        </p:txBody>
      </p:sp>
      <p:grpSp>
        <p:nvGrpSpPr>
          <p:cNvPr id="231" name="Google Shape;231;p25"/>
          <p:cNvGrpSpPr/>
          <p:nvPr/>
        </p:nvGrpSpPr>
        <p:grpSpPr>
          <a:xfrm>
            <a:off x="352200" y="1577186"/>
            <a:ext cx="367712" cy="362823"/>
            <a:chOff x="2325470" y="1564677"/>
            <a:chExt cx="376947" cy="376920"/>
          </a:xfrm>
        </p:grpSpPr>
        <p:sp>
          <p:nvSpPr>
            <p:cNvPr id="232" name="Google Shape;232;p25"/>
            <p:cNvSpPr/>
            <p:nvPr/>
          </p:nvSpPr>
          <p:spPr>
            <a:xfrm>
              <a:off x="2325470" y="1564677"/>
              <a:ext cx="376947" cy="376920"/>
            </a:xfrm>
            <a:custGeom>
              <a:rect b="b" l="l" r="r" t="t"/>
              <a:pathLst>
                <a:path extrusionOk="0" h="13982" w="13983">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5"/>
            <p:cNvSpPr/>
            <p:nvPr/>
          </p:nvSpPr>
          <p:spPr>
            <a:xfrm>
              <a:off x="2325470" y="1601016"/>
              <a:ext cx="340581" cy="340581"/>
            </a:xfrm>
            <a:custGeom>
              <a:rect b="b" l="l" r="r" t="t"/>
              <a:pathLst>
                <a:path extrusionOk="0" h="12634" w="12634">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5"/>
            <p:cNvSpPr/>
            <p:nvPr/>
          </p:nvSpPr>
          <p:spPr>
            <a:xfrm>
              <a:off x="2325470" y="1564677"/>
              <a:ext cx="376947" cy="376920"/>
            </a:xfrm>
            <a:custGeom>
              <a:rect b="b" l="l" r="r" t="t"/>
              <a:pathLst>
                <a:path extrusionOk="0" h="13982" w="13983">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5"/>
            <p:cNvSpPr/>
            <p:nvPr/>
          </p:nvSpPr>
          <p:spPr>
            <a:xfrm>
              <a:off x="2644674" y="1870106"/>
              <a:ext cx="15878" cy="10945"/>
            </a:xfrm>
            <a:custGeom>
              <a:rect b="b" l="l" r="r" t="t"/>
              <a:pathLst>
                <a:path extrusionOk="0" h="406" w="589">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5"/>
            <p:cNvSpPr/>
            <p:nvPr/>
          </p:nvSpPr>
          <p:spPr>
            <a:xfrm>
              <a:off x="2367335" y="1845682"/>
              <a:ext cx="218625" cy="95915"/>
            </a:xfrm>
            <a:custGeom>
              <a:rect b="b" l="l" r="r" t="t"/>
              <a:pathLst>
                <a:path extrusionOk="0" h="3558" w="811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5"/>
            <p:cNvSpPr/>
            <p:nvPr/>
          </p:nvSpPr>
          <p:spPr>
            <a:xfrm>
              <a:off x="2325470" y="1747072"/>
              <a:ext cx="46906" cy="12185"/>
            </a:xfrm>
            <a:custGeom>
              <a:rect b="b" l="l" r="r" t="t"/>
              <a:pathLst>
                <a:path extrusionOk="0" h="452" w="174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5"/>
            <p:cNvSpPr/>
            <p:nvPr/>
          </p:nvSpPr>
          <p:spPr>
            <a:xfrm>
              <a:off x="2367335" y="1625224"/>
              <a:ext cx="18304" cy="15447"/>
            </a:xfrm>
            <a:custGeom>
              <a:rect b="b" l="l" r="r" t="t"/>
              <a:pathLst>
                <a:path extrusionOk="0" h="573" w="679">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5"/>
            <p:cNvSpPr/>
            <p:nvPr/>
          </p:nvSpPr>
          <p:spPr>
            <a:xfrm>
              <a:off x="2368009" y="1692348"/>
              <a:ext cx="291815" cy="121578"/>
            </a:xfrm>
            <a:custGeom>
              <a:rect b="b" l="l" r="r" t="t"/>
              <a:pathLst>
                <a:path extrusionOk="0" h="4510" w="10825">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5"/>
            <p:cNvSpPr/>
            <p:nvPr/>
          </p:nvSpPr>
          <p:spPr>
            <a:xfrm>
              <a:off x="2368009" y="1692375"/>
              <a:ext cx="291815" cy="121551"/>
            </a:xfrm>
            <a:custGeom>
              <a:rect b="b" l="l" r="r" t="t"/>
              <a:pathLst>
                <a:path extrusionOk="0" h="4509" w="10825">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5"/>
            <p:cNvSpPr/>
            <p:nvPr/>
          </p:nvSpPr>
          <p:spPr>
            <a:xfrm>
              <a:off x="2456564" y="1722729"/>
              <a:ext cx="48658" cy="60816"/>
            </a:xfrm>
            <a:custGeom>
              <a:rect b="b" l="l" r="r" t="t"/>
              <a:pathLst>
                <a:path extrusionOk="0" h="2256" w="1805">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5"/>
            <p:cNvSpPr/>
            <p:nvPr/>
          </p:nvSpPr>
          <p:spPr>
            <a:xfrm>
              <a:off x="2397312" y="1722729"/>
              <a:ext cx="48604" cy="60816"/>
            </a:xfrm>
            <a:custGeom>
              <a:rect b="b" l="l" r="r" t="t"/>
              <a:pathLst>
                <a:path extrusionOk="0" h="2256" w="1803">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5"/>
            <p:cNvSpPr/>
            <p:nvPr/>
          </p:nvSpPr>
          <p:spPr>
            <a:xfrm>
              <a:off x="2511908" y="1722729"/>
              <a:ext cx="68229" cy="60816"/>
            </a:xfrm>
            <a:custGeom>
              <a:rect b="b" l="l" r="r" t="t"/>
              <a:pathLst>
                <a:path extrusionOk="0" h="2256" w="2531">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5"/>
            <p:cNvSpPr/>
            <p:nvPr/>
          </p:nvSpPr>
          <p:spPr>
            <a:xfrm>
              <a:off x="2585744" y="1722729"/>
              <a:ext cx="48631" cy="60816"/>
            </a:xfrm>
            <a:custGeom>
              <a:rect b="b" l="l" r="r" t="t"/>
              <a:pathLst>
                <a:path extrusionOk="0" h="2256" w="1804">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5" name="Google Shape;245;p25"/>
          <p:cNvSpPr txBox="1"/>
          <p:nvPr/>
        </p:nvSpPr>
        <p:spPr>
          <a:xfrm>
            <a:off x="735725" y="1577167"/>
            <a:ext cx="7102500" cy="193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tr" sz="1600" u="none" cap="none" strike="noStrike">
                <a:solidFill>
                  <a:srgbClr val="000000"/>
                </a:solidFill>
                <a:latin typeface="Barlow"/>
                <a:ea typeface="Barlow"/>
                <a:cs typeface="Barlow"/>
                <a:sym typeface="Barlow"/>
              </a:rPr>
              <a:t>Project Milestones :</a:t>
            </a:r>
            <a:endParaRPr b="0" i="0" sz="1400" u="none" cap="none" strike="noStrike">
              <a:solidFill>
                <a:srgbClr val="000000"/>
              </a:solidFill>
              <a:latin typeface="Arial"/>
              <a:ea typeface="Arial"/>
              <a:cs typeface="Arial"/>
              <a:sym typeface="Arial"/>
            </a:endParaRPr>
          </a:p>
          <a:p>
            <a:pPr indent="-279400" lvl="0" marL="285750" marR="0" rtl="0" algn="just">
              <a:lnSpc>
                <a:spcPct val="100000"/>
              </a:lnSpc>
              <a:spcBef>
                <a:spcPts val="0"/>
              </a:spcBef>
              <a:spcAft>
                <a:spcPts val="0"/>
              </a:spcAft>
              <a:buClr>
                <a:srgbClr val="000000"/>
              </a:buClr>
              <a:buSzPts val="1500"/>
              <a:buFont typeface="Arial"/>
              <a:buChar char="•"/>
            </a:pPr>
            <a:r>
              <a:rPr b="0" i="0" lang="tr" sz="1500" u="none" cap="none" strike="noStrike">
                <a:solidFill>
                  <a:schemeClr val="dk1"/>
                </a:solidFill>
                <a:latin typeface="Barlow"/>
                <a:ea typeface="Barlow"/>
                <a:cs typeface="Barlow"/>
                <a:sym typeface="Barlow"/>
              </a:rPr>
              <a:t>Choose one or more news portals for </a:t>
            </a:r>
            <a:r>
              <a:rPr b="0" i="0" lang="tr" sz="1500" u="none" cap="none" strike="noStrike">
                <a:solidFill>
                  <a:schemeClr val="dk1"/>
                </a:solidFill>
                <a:latin typeface="Barlow"/>
                <a:ea typeface="Barlow"/>
                <a:cs typeface="Barlow"/>
                <a:sym typeface="Barlow"/>
              </a:rPr>
              <a:t>data extraction</a:t>
            </a:r>
            <a:r>
              <a:rPr b="0" i="0" lang="tr" sz="1500" u="none" cap="none" strike="noStrike">
                <a:solidFill>
                  <a:schemeClr val="dk1"/>
                </a:solidFill>
                <a:latin typeface="Barlow"/>
                <a:ea typeface="Barlow"/>
                <a:cs typeface="Barlow"/>
                <a:sym typeface="Barlow"/>
              </a:rPr>
              <a:t>.</a:t>
            </a:r>
            <a:endParaRPr sz="1300"/>
          </a:p>
          <a:p>
            <a:pPr indent="-279400" lvl="0" marL="285750" marR="0" rtl="0" algn="just">
              <a:lnSpc>
                <a:spcPct val="100000"/>
              </a:lnSpc>
              <a:spcBef>
                <a:spcPts val="0"/>
              </a:spcBef>
              <a:spcAft>
                <a:spcPts val="0"/>
              </a:spcAft>
              <a:buClr>
                <a:srgbClr val="000000"/>
              </a:buClr>
              <a:buSzPts val="1500"/>
              <a:buFont typeface="Arial"/>
              <a:buChar char="•"/>
            </a:pPr>
            <a:r>
              <a:rPr b="0" i="0" lang="tr" sz="1500" u="none" cap="none" strike="noStrike">
                <a:solidFill>
                  <a:schemeClr val="dk1"/>
                </a:solidFill>
                <a:latin typeface="Barlow"/>
                <a:ea typeface="Barlow"/>
                <a:cs typeface="Barlow"/>
                <a:sym typeface="Barlow"/>
              </a:rPr>
              <a:t>Implement sentiment analysis and filter out articles with negative or neutral sentiments.</a:t>
            </a:r>
            <a:endParaRPr sz="1300"/>
          </a:p>
          <a:p>
            <a:pPr indent="-279400" lvl="0" marL="285750" marR="0" rtl="0" algn="just">
              <a:lnSpc>
                <a:spcPct val="100000"/>
              </a:lnSpc>
              <a:spcBef>
                <a:spcPts val="0"/>
              </a:spcBef>
              <a:spcAft>
                <a:spcPts val="0"/>
              </a:spcAft>
              <a:buClr>
                <a:srgbClr val="000000"/>
              </a:buClr>
              <a:buSzPts val="1500"/>
              <a:buFont typeface="Arial"/>
              <a:buChar char="•"/>
            </a:pPr>
            <a:r>
              <a:rPr b="0" i="0" lang="tr" sz="1500" u="none" cap="none" strike="noStrike">
                <a:solidFill>
                  <a:schemeClr val="dk1"/>
                </a:solidFill>
                <a:latin typeface="Barlow"/>
                <a:ea typeface="Barlow"/>
                <a:cs typeface="Barlow"/>
                <a:sym typeface="Barlow"/>
              </a:rPr>
              <a:t>Choose a summarisation algorithm and generate concise summaries for each news article.</a:t>
            </a:r>
            <a:endParaRPr sz="1300"/>
          </a:p>
          <a:p>
            <a:pPr indent="-279400" lvl="0" marL="285750" marR="0" rtl="0" algn="just">
              <a:lnSpc>
                <a:spcPct val="100000"/>
              </a:lnSpc>
              <a:spcBef>
                <a:spcPts val="0"/>
              </a:spcBef>
              <a:spcAft>
                <a:spcPts val="0"/>
              </a:spcAft>
              <a:buClr>
                <a:srgbClr val="000000"/>
              </a:buClr>
              <a:buSzPts val="1500"/>
              <a:buFont typeface="Arial"/>
              <a:buChar char="•"/>
            </a:pPr>
            <a:r>
              <a:rPr b="0" i="0" lang="tr" sz="1500" u="none" cap="none" strike="noStrike">
                <a:solidFill>
                  <a:schemeClr val="dk1"/>
                </a:solidFill>
                <a:latin typeface="Barlow"/>
                <a:ea typeface="Barlow"/>
                <a:cs typeface="Barlow"/>
                <a:sym typeface="Barlow"/>
              </a:rPr>
              <a:t>Develop a web application for publishing the summarised, positive news.</a:t>
            </a:r>
            <a:endParaRPr sz="1300"/>
          </a:p>
          <a:p>
            <a:pPr indent="0" lvl="0" marL="0" marR="0" rtl="0" algn="l">
              <a:lnSpc>
                <a:spcPct val="100000"/>
              </a:lnSpc>
              <a:spcBef>
                <a:spcPts val="0"/>
              </a:spcBef>
              <a:spcAft>
                <a:spcPts val="0"/>
              </a:spcAft>
              <a:buNone/>
            </a:pPr>
            <a:r>
              <a:rPr b="0" i="0" lang="tr" sz="1400" u="none" cap="none" strike="noStrike">
                <a:solidFill>
                  <a:srgbClr val="000000"/>
                </a:solidFill>
                <a:latin typeface="Arial"/>
                <a:ea typeface="Arial"/>
                <a:cs typeface="Arial"/>
                <a:sym typeface="Arial"/>
              </a:rPr>
              <a:t> </a:t>
            </a:r>
            <a:endParaRPr/>
          </a:p>
        </p:txBody>
      </p:sp>
      <p:grpSp>
        <p:nvGrpSpPr>
          <p:cNvPr id="246" name="Google Shape;246;p25"/>
          <p:cNvGrpSpPr/>
          <p:nvPr/>
        </p:nvGrpSpPr>
        <p:grpSpPr>
          <a:xfrm>
            <a:off x="352275" y="3447041"/>
            <a:ext cx="367724" cy="362828"/>
            <a:chOff x="2325470" y="1564677"/>
            <a:chExt cx="376947" cy="376920"/>
          </a:xfrm>
        </p:grpSpPr>
        <p:sp>
          <p:nvSpPr>
            <p:cNvPr id="247" name="Google Shape;247;p25"/>
            <p:cNvSpPr/>
            <p:nvPr/>
          </p:nvSpPr>
          <p:spPr>
            <a:xfrm>
              <a:off x="2325470" y="1564677"/>
              <a:ext cx="376947" cy="376920"/>
            </a:xfrm>
            <a:custGeom>
              <a:rect b="b" l="l" r="r" t="t"/>
              <a:pathLst>
                <a:path extrusionOk="0" h="13982" w="13983">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5"/>
            <p:cNvSpPr/>
            <p:nvPr/>
          </p:nvSpPr>
          <p:spPr>
            <a:xfrm>
              <a:off x="2325470" y="1601016"/>
              <a:ext cx="340581" cy="340581"/>
            </a:xfrm>
            <a:custGeom>
              <a:rect b="b" l="l" r="r" t="t"/>
              <a:pathLst>
                <a:path extrusionOk="0" h="12634" w="12634">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5"/>
            <p:cNvSpPr/>
            <p:nvPr/>
          </p:nvSpPr>
          <p:spPr>
            <a:xfrm>
              <a:off x="2325470" y="1564677"/>
              <a:ext cx="376947" cy="376920"/>
            </a:xfrm>
            <a:custGeom>
              <a:rect b="b" l="l" r="r" t="t"/>
              <a:pathLst>
                <a:path extrusionOk="0" h="13982" w="13983">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5"/>
            <p:cNvSpPr/>
            <p:nvPr/>
          </p:nvSpPr>
          <p:spPr>
            <a:xfrm>
              <a:off x="2644674" y="1870106"/>
              <a:ext cx="15878" cy="10945"/>
            </a:xfrm>
            <a:custGeom>
              <a:rect b="b" l="l" r="r" t="t"/>
              <a:pathLst>
                <a:path extrusionOk="0" h="406" w="589">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5"/>
            <p:cNvSpPr/>
            <p:nvPr/>
          </p:nvSpPr>
          <p:spPr>
            <a:xfrm>
              <a:off x="2367335" y="1845682"/>
              <a:ext cx="218625" cy="95915"/>
            </a:xfrm>
            <a:custGeom>
              <a:rect b="b" l="l" r="r" t="t"/>
              <a:pathLst>
                <a:path extrusionOk="0" h="3558" w="811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5"/>
            <p:cNvSpPr/>
            <p:nvPr/>
          </p:nvSpPr>
          <p:spPr>
            <a:xfrm>
              <a:off x="2325470" y="1747072"/>
              <a:ext cx="46906" cy="12185"/>
            </a:xfrm>
            <a:custGeom>
              <a:rect b="b" l="l" r="r" t="t"/>
              <a:pathLst>
                <a:path extrusionOk="0" h="452" w="174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5"/>
            <p:cNvSpPr/>
            <p:nvPr/>
          </p:nvSpPr>
          <p:spPr>
            <a:xfrm>
              <a:off x="2367335" y="1625224"/>
              <a:ext cx="18304" cy="15447"/>
            </a:xfrm>
            <a:custGeom>
              <a:rect b="b" l="l" r="r" t="t"/>
              <a:pathLst>
                <a:path extrusionOk="0" h="573" w="679">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5"/>
            <p:cNvSpPr/>
            <p:nvPr/>
          </p:nvSpPr>
          <p:spPr>
            <a:xfrm>
              <a:off x="2368009" y="1692348"/>
              <a:ext cx="291815" cy="121578"/>
            </a:xfrm>
            <a:custGeom>
              <a:rect b="b" l="l" r="r" t="t"/>
              <a:pathLst>
                <a:path extrusionOk="0" h="4510" w="10825">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5"/>
            <p:cNvSpPr/>
            <p:nvPr/>
          </p:nvSpPr>
          <p:spPr>
            <a:xfrm>
              <a:off x="2368009" y="1692375"/>
              <a:ext cx="291815" cy="121551"/>
            </a:xfrm>
            <a:custGeom>
              <a:rect b="b" l="l" r="r" t="t"/>
              <a:pathLst>
                <a:path extrusionOk="0" h="4509" w="10825">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5"/>
            <p:cNvSpPr/>
            <p:nvPr/>
          </p:nvSpPr>
          <p:spPr>
            <a:xfrm>
              <a:off x="2456564" y="1722729"/>
              <a:ext cx="48658" cy="60816"/>
            </a:xfrm>
            <a:custGeom>
              <a:rect b="b" l="l" r="r" t="t"/>
              <a:pathLst>
                <a:path extrusionOk="0" h="2256" w="1805">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5"/>
            <p:cNvSpPr/>
            <p:nvPr/>
          </p:nvSpPr>
          <p:spPr>
            <a:xfrm>
              <a:off x="2397312" y="1722729"/>
              <a:ext cx="48604" cy="60816"/>
            </a:xfrm>
            <a:custGeom>
              <a:rect b="b" l="l" r="r" t="t"/>
              <a:pathLst>
                <a:path extrusionOk="0" h="2256" w="1803">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5"/>
            <p:cNvSpPr/>
            <p:nvPr/>
          </p:nvSpPr>
          <p:spPr>
            <a:xfrm>
              <a:off x="2511908" y="1722729"/>
              <a:ext cx="68229" cy="60816"/>
            </a:xfrm>
            <a:custGeom>
              <a:rect b="b" l="l" r="r" t="t"/>
              <a:pathLst>
                <a:path extrusionOk="0" h="2256" w="2531">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5"/>
            <p:cNvSpPr/>
            <p:nvPr/>
          </p:nvSpPr>
          <p:spPr>
            <a:xfrm>
              <a:off x="2585744" y="1722729"/>
              <a:ext cx="48631" cy="60816"/>
            </a:xfrm>
            <a:custGeom>
              <a:rect b="b" l="l" r="r" t="t"/>
              <a:pathLst>
                <a:path extrusionOk="0" h="2256" w="1804">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6"/>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tr">
                <a:solidFill>
                  <a:schemeClr val="lt2"/>
                </a:solidFill>
              </a:rPr>
              <a:t>Data</a:t>
            </a:r>
            <a:r>
              <a:rPr lang="tr"/>
              <a:t> Extraction</a:t>
            </a:r>
            <a:endParaRPr/>
          </a:p>
        </p:txBody>
      </p:sp>
      <p:grpSp>
        <p:nvGrpSpPr>
          <p:cNvPr id="265" name="Google Shape;265;p26"/>
          <p:cNvGrpSpPr/>
          <p:nvPr/>
        </p:nvGrpSpPr>
        <p:grpSpPr>
          <a:xfrm>
            <a:off x="352301" y="1127277"/>
            <a:ext cx="367712" cy="362823"/>
            <a:chOff x="2325470" y="1564677"/>
            <a:chExt cx="376947" cy="376920"/>
          </a:xfrm>
        </p:grpSpPr>
        <p:sp>
          <p:nvSpPr>
            <p:cNvPr id="266" name="Google Shape;266;p26"/>
            <p:cNvSpPr/>
            <p:nvPr/>
          </p:nvSpPr>
          <p:spPr>
            <a:xfrm>
              <a:off x="2325470" y="1564677"/>
              <a:ext cx="376947" cy="376920"/>
            </a:xfrm>
            <a:custGeom>
              <a:rect b="b" l="l" r="r" t="t"/>
              <a:pathLst>
                <a:path extrusionOk="0" h="13982" w="13983">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6"/>
            <p:cNvSpPr/>
            <p:nvPr/>
          </p:nvSpPr>
          <p:spPr>
            <a:xfrm>
              <a:off x="2325470" y="1601016"/>
              <a:ext cx="340581" cy="340581"/>
            </a:xfrm>
            <a:custGeom>
              <a:rect b="b" l="l" r="r" t="t"/>
              <a:pathLst>
                <a:path extrusionOk="0" h="12634" w="12634">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6"/>
            <p:cNvSpPr/>
            <p:nvPr/>
          </p:nvSpPr>
          <p:spPr>
            <a:xfrm>
              <a:off x="2325470" y="1564677"/>
              <a:ext cx="376947" cy="376920"/>
            </a:xfrm>
            <a:custGeom>
              <a:rect b="b" l="l" r="r" t="t"/>
              <a:pathLst>
                <a:path extrusionOk="0" h="13982" w="13983">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6"/>
            <p:cNvSpPr/>
            <p:nvPr/>
          </p:nvSpPr>
          <p:spPr>
            <a:xfrm>
              <a:off x="2644674" y="1870106"/>
              <a:ext cx="15878" cy="10945"/>
            </a:xfrm>
            <a:custGeom>
              <a:rect b="b" l="l" r="r" t="t"/>
              <a:pathLst>
                <a:path extrusionOk="0" h="406" w="589">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6"/>
            <p:cNvSpPr/>
            <p:nvPr/>
          </p:nvSpPr>
          <p:spPr>
            <a:xfrm>
              <a:off x="2367335" y="1845682"/>
              <a:ext cx="218625" cy="95915"/>
            </a:xfrm>
            <a:custGeom>
              <a:rect b="b" l="l" r="r" t="t"/>
              <a:pathLst>
                <a:path extrusionOk="0" h="3558" w="811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6"/>
            <p:cNvSpPr/>
            <p:nvPr/>
          </p:nvSpPr>
          <p:spPr>
            <a:xfrm>
              <a:off x="2325470" y="1747072"/>
              <a:ext cx="46906" cy="12185"/>
            </a:xfrm>
            <a:custGeom>
              <a:rect b="b" l="l" r="r" t="t"/>
              <a:pathLst>
                <a:path extrusionOk="0" h="452" w="174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6"/>
            <p:cNvSpPr/>
            <p:nvPr/>
          </p:nvSpPr>
          <p:spPr>
            <a:xfrm>
              <a:off x="2367335" y="1625224"/>
              <a:ext cx="18304" cy="15447"/>
            </a:xfrm>
            <a:custGeom>
              <a:rect b="b" l="l" r="r" t="t"/>
              <a:pathLst>
                <a:path extrusionOk="0" h="573" w="679">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6"/>
            <p:cNvSpPr/>
            <p:nvPr/>
          </p:nvSpPr>
          <p:spPr>
            <a:xfrm>
              <a:off x="2368009" y="1692348"/>
              <a:ext cx="291815" cy="121578"/>
            </a:xfrm>
            <a:custGeom>
              <a:rect b="b" l="l" r="r" t="t"/>
              <a:pathLst>
                <a:path extrusionOk="0" h="4510" w="10825">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6"/>
            <p:cNvSpPr/>
            <p:nvPr/>
          </p:nvSpPr>
          <p:spPr>
            <a:xfrm>
              <a:off x="2368009" y="1692375"/>
              <a:ext cx="291815" cy="121551"/>
            </a:xfrm>
            <a:custGeom>
              <a:rect b="b" l="l" r="r" t="t"/>
              <a:pathLst>
                <a:path extrusionOk="0" h="4509" w="10825">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6"/>
            <p:cNvSpPr/>
            <p:nvPr/>
          </p:nvSpPr>
          <p:spPr>
            <a:xfrm>
              <a:off x="2456564" y="1722729"/>
              <a:ext cx="48658" cy="60816"/>
            </a:xfrm>
            <a:custGeom>
              <a:rect b="b" l="l" r="r" t="t"/>
              <a:pathLst>
                <a:path extrusionOk="0" h="2256" w="1805">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6"/>
            <p:cNvSpPr/>
            <p:nvPr/>
          </p:nvSpPr>
          <p:spPr>
            <a:xfrm>
              <a:off x="2397312" y="1722729"/>
              <a:ext cx="48604" cy="60816"/>
            </a:xfrm>
            <a:custGeom>
              <a:rect b="b" l="l" r="r" t="t"/>
              <a:pathLst>
                <a:path extrusionOk="0" h="2256" w="1803">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6"/>
            <p:cNvSpPr/>
            <p:nvPr/>
          </p:nvSpPr>
          <p:spPr>
            <a:xfrm>
              <a:off x="2511908" y="1722729"/>
              <a:ext cx="68229" cy="60816"/>
            </a:xfrm>
            <a:custGeom>
              <a:rect b="b" l="l" r="r" t="t"/>
              <a:pathLst>
                <a:path extrusionOk="0" h="2256" w="2531">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6"/>
            <p:cNvSpPr/>
            <p:nvPr/>
          </p:nvSpPr>
          <p:spPr>
            <a:xfrm>
              <a:off x="2585744" y="1722729"/>
              <a:ext cx="48631" cy="60816"/>
            </a:xfrm>
            <a:custGeom>
              <a:rect b="b" l="l" r="r" t="t"/>
              <a:pathLst>
                <a:path extrusionOk="0" h="2256" w="1804">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9" name="Google Shape;279;p26"/>
          <p:cNvGrpSpPr/>
          <p:nvPr/>
        </p:nvGrpSpPr>
        <p:grpSpPr>
          <a:xfrm>
            <a:off x="352200" y="1708236"/>
            <a:ext cx="367712" cy="362823"/>
            <a:chOff x="2325470" y="1564677"/>
            <a:chExt cx="376947" cy="376920"/>
          </a:xfrm>
        </p:grpSpPr>
        <p:sp>
          <p:nvSpPr>
            <p:cNvPr id="280" name="Google Shape;280;p26"/>
            <p:cNvSpPr/>
            <p:nvPr/>
          </p:nvSpPr>
          <p:spPr>
            <a:xfrm>
              <a:off x="2325470" y="1564677"/>
              <a:ext cx="376947" cy="376920"/>
            </a:xfrm>
            <a:custGeom>
              <a:rect b="b" l="l" r="r" t="t"/>
              <a:pathLst>
                <a:path extrusionOk="0" h="13982" w="13983">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6"/>
            <p:cNvSpPr/>
            <p:nvPr/>
          </p:nvSpPr>
          <p:spPr>
            <a:xfrm>
              <a:off x="2325470" y="1601016"/>
              <a:ext cx="340581" cy="340581"/>
            </a:xfrm>
            <a:custGeom>
              <a:rect b="b" l="l" r="r" t="t"/>
              <a:pathLst>
                <a:path extrusionOk="0" h="12634" w="12634">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6"/>
            <p:cNvSpPr/>
            <p:nvPr/>
          </p:nvSpPr>
          <p:spPr>
            <a:xfrm>
              <a:off x="2325470" y="1564677"/>
              <a:ext cx="376947" cy="376920"/>
            </a:xfrm>
            <a:custGeom>
              <a:rect b="b" l="l" r="r" t="t"/>
              <a:pathLst>
                <a:path extrusionOk="0" h="13982" w="13983">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6"/>
            <p:cNvSpPr/>
            <p:nvPr/>
          </p:nvSpPr>
          <p:spPr>
            <a:xfrm>
              <a:off x="2644674" y="1870106"/>
              <a:ext cx="15878" cy="10945"/>
            </a:xfrm>
            <a:custGeom>
              <a:rect b="b" l="l" r="r" t="t"/>
              <a:pathLst>
                <a:path extrusionOk="0" h="406" w="589">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6"/>
            <p:cNvSpPr/>
            <p:nvPr/>
          </p:nvSpPr>
          <p:spPr>
            <a:xfrm>
              <a:off x="2367335" y="1845682"/>
              <a:ext cx="218625" cy="95915"/>
            </a:xfrm>
            <a:custGeom>
              <a:rect b="b" l="l" r="r" t="t"/>
              <a:pathLst>
                <a:path extrusionOk="0" h="3558" w="811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6"/>
            <p:cNvSpPr/>
            <p:nvPr/>
          </p:nvSpPr>
          <p:spPr>
            <a:xfrm>
              <a:off x="2325470" y="1747072"/>
              <a:ext cx="46906" cy="12185"/>
            </a:xfrm>
            <a:custGeom>
              <a:rect b="b" l="l" r="r" t="t"/>
              <a:pathLst>
                <a:path extrusionOk="0" h="452" w="174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6"/>
            <p:cNvSpPr/>
            <p:nvPr/>
          </p:nvSpPr>
          <p:spPr>
            <a:xfrm>
              <a:off x="2367335" y="1625224"/>
              <a:ext cx="18304" cy="15447"/>
            </a:xfrm>
            <a:custGeom>
              <a:rect b="b" l="l" r="r" t="t"/>
              <a:pathLst>
                <a:path extrusionOk="0" h="573" w="679">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6"/>
            <p:cNvSpPr/>
            <p:nvPr/>
          </p:nvSpPr>
          <p:spPr>
            <a:xfrm>
              <a:off x="2368009" y="1692348"/>
              <a:ext cx="291815" cy="121578"/>
            </a:xfrm>
            <a:custGeom>
              <a:rect b="b" l="l" r="r" t="t"/>
              <a:pathLst>
                <a:path extrusionOk="0" h="4510" w="10825">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6"/>
            <p:cNvSpPr/>
            <p:nvPr/>
          </p:nvSpPr>
          <p:spPr>
            <a:xfrm>
              <a:off x="2368009" y="1692375"/>
              <a:ext cx="291815" cy="121551"/>
            </a:xfrm>
            <a:custGeom>
              <a:rect b="b" l="l" r="r" t="t"/>
              <a:pathLst>
                <a:path extrusionOk="0" h="4509" w="10825">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6"/>
            <p:cNvSpPr/>
            <p:nvPr/>
          </p:nvSpPr>
          <p:spPr>
            <a:xfrm>
              <a:off x="2456564" y="1722729"/>
              <a:ext cx="48658" cy="60816"/>
            </a:xfrm>
            <a:custGeom>
              <a:rect b="b" l="l" r="r" t="t"/>
              <a:pathLst>
                <a:path extrusionOk="0" h="2256" w="1805">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6"/>
            <p:cNvSpPr/>
            <p:nvPr/>
          </p:nvSpPr>
          <p:spPr>
            <a:xfrm>
              <a:off x="2397312" y="1722729"/>
              <a:ext cx="48604" cy="60816"/>
            </a:xfrm>
            <a:custGeom>
              <a:rect b="b" l="l" r="r" t="t"/>
              <a:pathLst>
                <a:path extrusionOk="0" h="2256" w="1803">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6"/>
            <p:cNvSpPr/>
            <p:nvPr/>
          </p:nvSpPr>
          <p:spPr>
            <a:xfrm>
              <a:off x="2511908" y="1722729"/>
              <a:ext cx="68229" cy="60816"/>
            </a:xfrm>
            <a:custGeom>
              <a:rect b="b" l="l" r="r" t="t"/>
              <a:pathLst>
                <a:path extrusionOk="0" h="2256" w="2531">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6"/>
            <p:cNvSpPr/>
            <p:nvPr/>
          </p:nvSpPr>
          <p:spPr>
            <a:xfrm>
              <a:off x="2585744" y="1722729"/>
              <a:ext cx="48631" cy="60816"/>
            </a:xfrm>
            <a:custGeom>
              <a:rect b="b" l="l" r="r" t="t"/>
              <a:pathLst>
                <a:path extrusionOk="0" h="2256" w="1804">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 name="Google Shape;293;p26"/>
          <p:cNvGrpSpPr/>
          <p:nvPr/>
        </p:nvGrpSpPr>
        <p:grpSpPr>
          <a:xfrm>
            <a:off x="352200" y="2380221"/>
            <a:ext cx="367712" cy="362823"/>
            <a:chOff x="2325470" y="1564677"/>
            <a:chExt cx="376947" cy="376920"/>
          </a:xfrm>
        </p:grpSpPr>
        <p:sp>
          <p:nvSpPr>
            <p:cNvPr id="294" name="Google Shape;294;p26"/>
            <p:cNvSpPr/>
            <p:nvPr/>
          </p:nvSpPr>
          <p:spPr>
            <a:xfrm>
              <a:off x="2325470" y="1564677"/>
              <a:ext cx="376947" cy="376920"/>
            </a:xfrm>
            <a:custGeom>
              <a:rect b="b" l="l" r="r" t="t"/>
              <a:pathLst>
                <a:path extrusionOk="0" h="13982" w="13983">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6"/>
            <p:cNvSpPr/>
            <p:nvPr/>
          </p:nvSpPr>
          <p:spPr>
            <a:xfrm>
              <a:off x="2325470" y="1601016"/>
              <a:ext cx="340581" cy="340581"/>
            </a:xfrm>
            <a:custGeom>
              <a:rect b="b" l="l" r="r" t="t"/>
              <a:pathLst>
                <a:path extrusionOk="0" h="12634" w="12634">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6"/>
            <p:cNvSpPr/>
            <p:nvPr/>
          </p:nvSpPr>
          <p:spPr>
            <a:xfrm>
              <a:off x="2325470" y="1564677"/>
              <a:ext cx="376947" cy="376920"/>
            </a:xfrm>
            <a:custGeom>
              <a:rect b="b" l="l" r="r" t="t"/>
              <a:pathLst>
                <a:path extrusionOk="0" h="13982" w="13983">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6"/>
            <p:cNvSpPr/>
            <p:nvPr/>
          </p:nvSpPr>
          <p:spPr>
            <a:xfrm>
              <a:off x="2644674" y="1870106"/>
              <a:ext cx="15878" cy="10945"/>
            </a:xfrm>
            <a:custGeom>
              <a:rect b="b" l="l" r="r" t="t"/>
              <a:pathLst>
                <a:path extrusionOk="0" h="406" w="589">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6"/>
            <p:cNvSpPr/>
            <p:nvPr/>
          </p:nvSpPr>
          <p:spPr>
            <a:xfrm>
              <a:off x="2367335" y="1845682"/>
              <a:ext cx="218625" cy="95915"/>
            </a:xfrm>
            <a:custGeom>
              <a:rect b="b" l="l" r="r" t="t"/>
              <a:pathLst>
                <a:path extrusionOk="0" h="3558" w="811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6"/>
            <p:cNvSpPr/>
            <p:nvPr/>
          </p:nvSpPr>
          <p:spPr>
            <a:xfrm>
              <a:off x="2325470" y="1747072"/>
              <a:ext cx="46906" cy="12185"/>
            </a:xfrm>
            <a:custGeom>
              <a:rect b="b" l="l" r="r" t="t"/>
              <a:pathLst>
                <a:path extrusionOk="0" h="452" w="174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6"/>
            <p:cNvSpPr/>
            <p:nvPr/>
          </p:nvSpPr>
          <p:spPr>
            <a:xfrm>
              <a:off x="2367335" y="1625224"/>
              <a:ext cx="18304" cy="15447"/>
            </a:xfrm>
            <a:custGeom>
              <a:rect b="b" l="l" r="r" t="t"/>
              <a:pathLst>
                <a:path extrusionOk="0" h="573" w="679">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6"/>
            <p:cNvSpPr/>
            <p:nvPr/>
          </p:nvSpPr>
          <p:spPr>
            <a:xfrm>
              <a:off x="2368009" y="1692348"/>
              <a:ext cx="291815" cy="121578"/>
            </a:xfrm>
            <a:custGeom>
              <a:rect b="b" l="l" r="r" t="t"/>
              <a:pathLst>
                <a:path extrusionOk="0" h="4510" w="10825">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6"/>
            <p:cNvSpPr/>
            <p:nvPr/>
          </p:nvSpPr>
          <p:spPr>
            <a:xfrm>
              <a:off x="2368009" y="1692375"/>
              <a:ext cx="291815" cy="121551"/>
            </a:xfrm>
            <a:custGeom>
              <a:rect b="b" l="l" r="r" t="t"/>
              <a:pathLst>
                <a:path extrusionOk="0" h="4509" w="10825">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6"/>
            <p:cNvSpPr/>
            <p:nvPr/>
          </p:nvSpPr>
          <p:spPr>
            <a:xfrm>
              <a:off x="2456564" y="1722729"/>
              <a:ext cx="48658" cy="60816"/>
            </a:xfrm>
            <a:custGeom>
              <a:rect b="b" l="l" r="r" t="t"/>
              <a:pathLst>
                <a:path extrusionOk="0" h="2256" w="1805">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6"/>
            <p:cNvSpPr/>
            <p:nvPr/>
          </p:nvSpPr>
          <p:spPr>
            <a:xfrm>
              <a:off x="2397312" y="1722729"/>
              <a:ext cx="48604" cy="60816"/>
            </a:xfrm>
            <a:custGeom>
              <a:rect b="b" l="l" r="r" t="t"/>
              <a:pathLst>
                <a:path extrusionOk="0" h="2256" w="1803">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6"/>
            <p:cNvSpPr/>
            <p:nvPr/>
          </p:nvSpPr>
          <p:spPr>
            <a:xfrm>
              <a:off x="2511908" y="1722729"/>
              <a:ext cx="68229" cy="60816"/>
            </a:xfrm>
            <a:custGeom>
              <a:rect b="b" l="l" r="r" t="t"/>
              <a:pathLst>
                <a:path extrusionOk="0" h="2256" w="2531">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6"/>
            <p:cNvSpPr/>
            <p:nvPr/>
          </p:nvSpPr>
          <p:spPr>
            <a:xfrm>
              <a:off x="2585744" y="1722729"/>
              <a:ext cx="48631" cy="60816"/>
            </a:xfrm>
            <a:custGeom>
              <a:rect b="b" l="l" r="r" t="t"/>
              <a:pathLst>
                <a:path extrusionOk="0" h="2256" w="1804">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7" name="Google Shape;307;p26"/>
          <p:cNvSpPr txBox="1"/>
          <p:nvPr/>
        </p:nvSpPr>
        <p:spPr>
          <a:xfrm>
            <a:off x="891075" y="1078875"/>
            <a:ext cx="5632500" cy="362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rgbClr val="000000"/>
              </a:buClr>
              <a:buFont typeface="Arial"/>
              <a:buNone/>
            </a:pPr>
            <a:r>
              <a:rPr b="1" lang="tr" sz="1600">
                <a:solidFill>
                  <a:schemeClr val="dk1"/>
                </a:solidFill>
                <a:latin typeface="Barlow"/>
                <a:ea typeface="Barlow"/>
                <a:cs typeface="Barlow"/>
                <a:sym typeface="Barlow"/>
              </a:rPr>
              <a:t>Website Used :</a:t>
            </a:r>
            <a:r>
              <a:rPr lang="tr" sz="1500">
                <a:solidFill>
                  <a:schemeClr val="dk1"/>
                </a:solidFill>
                <a:latin typeface="Barlow"/>
                <a:ea typeface="Barlow"/>
                <a:cs typeface="Barlow"/>
                <a:sym typeface="Barlow"/>
              </a:rPr>
              <a:t> </a:t>
            </a:r>
            <a:r>
              <a:rPr lang="tr" sz="1500" u="sng">
                <a:solidFill>
                  <a:schemeClr val="dk1"/>
                </a:solidFill>
                <a:latin typeface="Barlow"/>
                <a:ea typeface="Barlow"/>
                <a:cs typeface="Barlow"/>
                <a:sym typeface="Barlow"/>
                <a:hlinkClick r:id="rId3">
                  <a:extLst>
                    <a:ext uri="{A12FA001-AC4F-418D-AE19-62706E023703}">
                      <ahyp:hlinkClr val="tx"/>
                    </a:ext>
                  </a:extLst>
                </a:hlinkClick>
              </a:rPr>
              <a:t>www.today.com</a:t>
            </a:r>
            <a:r>
              <a:rPr lang="tr" sz="1500">
                <a:solidFill>
                  <a:schemeClr val="dk1"/>
                </a:solidFill>
                <a:latin typeface="Barlow"/>
                <a:ea typeface="Barlow"/>
                <a:cs typeface="Barlow"/>
                <a:sym typeface="Barlow"/>
              </a:rPr>
              <a:t> [archives for November 2023]</a:t>
            </a:r>
            <a:endParaRPr sz="1500">
              <a:solidFill>
                <a:schemeClr val="dk1"/>
              </a:solidFill>
              <a:latin typeface="Barlow"/>
              <a:ea typeface="Barlow"/>
              <a:cs typeface="Barlow"/>
              <a:sym typeface="Barlow"/>
            </a:endParaRPr>
          </a:p>
        </p:txBody>
      </p:sp>
      <p:sp>
        <p:nvSpPr>
          <p:cNvPr id="308" name="Google Shape;308;p26"/>
          <p:cNvSpPr txBox="1"/>
          <p:nvPr/>
        </p:nvSpPr>
        <p:spPr>
          <a:xfrm>
            <a:off x="891075" y="1650075"/>
            <a:ext cx="7022100" cy="4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600">
                <a:solidFill>
                  <a:schemeClr val="dk1"/>
                </a:solidFill>
                <a:latin typeface="Barlow"/>
                <a:ea typeface="Barlow"/>
                <a:cs typeface="Barlow"/>
                <a:sym typeface="Barlow"/>
              </a:rPr>
              <a:t>Library :</a:t>
            </a:r>
            <a:r>
              <a:rPr lang="tr" sz="1600">
                <a:solidFill>
                  <a:schemeClr val="dk1"/>
                </a:solidFill>
                <a:latin typeface="Barlow"/>
                <a:ea typeface="Barlow"/>
                <a:cs typeface="Barlow"/>
                <a:sym typeface="Barlow"/>
              </a:rPr>
              <a:t> </a:t>
            </a:r>
            <a:r>
              <a:rPr lang="tr" sz="1500">
                <a:solidFill>
                  <a:schemeClr val="dk1"/>
                </a:solidFill>
                <a:latin typeface="Barlow"/>
                <a:ea typeface="Barlow"/>
                <a:cs typeface="Barlow"/>
                <a:sym typeface="Barlow"/>
              </a:rPr>
              <a:t>Scrapy - Web crawling and Web scraping framework for Python</a:t>
            </a:r>
            <a:endParaRPr sz="1500">
              <a:solidFill>
                <a:schemeClr val="dk1"/>
              </a:solidFill>
              <a:latin typeface="Barlow"/>
              <a:ea typeface="Barlow"/>
              <a:cs typeface="Barlow"/>
              <a:sym typeface="Barlow"/>
            </a:endParaRPr>
          </a:p>
        </p:txBody>
      </p:sp>
      <p:sp>
        <p:nvSpPr>
          <p:cNvPr id="309" name="Google Shape;309;p26"/>
          <p:cNvSpPr txBox="1"/>
          <p:nvPr/>
        </p:nvSpPr>
        <p:spPr>
          <a:xfrm>
            <a:off x="930425" y="2337675"/>
            <a:ext cx="7927500" cy="23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600">
                <a:solidFill>
                  <a:schemeClr val="dk1"/>
                </a:solidFill>
                <a:latin typeface="Barlow"/>
                <a:ea typeface="Barlow"/>
                <a:cs typeface="Barlow"/>
                <a:sym typeface="Barlow"/>
              </a:rPr>
              <a:t>Steps : </a:t>
            </a:r>
            <a:endParaRPr b="1" sz="1600">
              <a:solidFill>
                <a:schemeClr val="dk1"/>
              </a:solidFill>
              <a:latin typeface="Barlow"/>
              <a:ea typeface="Barlow"/>
              <a:cs typeface="Barlow"/>
              <a:sym typeface="Barlow"/>
            </a:endParaRPr>
          </a:p>
          <a:p>
            <a:pPr indent="-330200" lvl="0" marL="457200" rtl="0" algn="l">
              <a:spcBef>
                <a:spcPts val="0"/>
              </a:spcBef>
              <a:spcAft>
                <a:spcPts val="0"/>
              </a:spcAft>
              <a:buClr>
                <a:schemeClr val="dk1"/>
              </a:buClr>
              <a:buSzPts val="1600"/>
              <a:buFont typeface="Barlow"/>
              <a:buChar char="●"/>
            </a:pPr>
            <a:r>
              <a:rPr i="1" lang="tr" sz="1600">
                <a:solidFill>
                  <a:schemeClr val="lt2"/>
                </a:solidFill>
                <a:latin typeface="Barlow"/>
                <a:ea typeface="Barlow"/>
                <a:cs typeface="Barlow"/>
                <a:sym typeface="Barlow"/>
              </a:rPr>
              <a:t>What's happening:</a:t>
            </a:r>
            <a:r>
              <a:rPr b="1" lang="tr" sz="1600">
                <a:solidFill>
                  <a:schemeClr val="dk1"/>
                </a:solidFill>
                <a:latin typeface="Barlow"/>
                <a:ea typeface="Barlow"/>
                <a:cs typeface="Barlow"/>
                <a:sym typeface="Barlow"/>
              </a:rPr>
              <a:t> </a:t>
            </a:r>
            <a:r>
              <a:rPr lang="tr" sz="1600">
                <a:solidFill>
                  <a:schemeClr val="dk1"/>
                </a:solidFill>
                <a:latin typeface="Barlow"/>
                <a:ea typeface="Barlow"/>
                <a:cs typeface="Barlow"/>
                <a:sym typeface="Barlow"/>
              </a:rPr>
              <a:t>Web Crawling and  Scraping Technique</a:t>
            </a:r>
            <a:endParaRPr sz="1600">
              <a:solidFill>
                <a:schemeClr val="dk1"/>
              </a:solidFill>
              <a:latin typeface="Barlow"/>
              <a:ea typeface="Barlow"/>
              <a:cs typeface="Barlow"/>
              <a:sym typeface="Barlow"/>
            </a:endParaRPr>
          </a:p>
          <a:p>
            <a:pPr indent="-330200" lvl="0" marL="457200" rtl="0" algn="l">
              <a:spcBef>
                <a:spcPts val="0"/>
              </a:spcBef>
              <a:spcAft>
                <a:spcPts val="0"/>
              </a:spcAft>
              <a:buClr>
                <a:schemeClr val="dk1"/>
              </a:buClr>
              <a:buSzPts val="1600"/>
              <a:buFont typeface="Barlow"/>
              <a:buChar char="●"/>
            </a:pPr>
            <a:r>
              <a:rPr i="1" lang="tr" sz="1600">
                <a:solidFill>
                  <a:schemeClr val="lt2"/>
                </a:solidFill>
                <a:latin typeface="Barlow"/>
                <a:ea typeface="Barlow"/>
                <a:cs typeface="Barlow"/>
                <a:sym typeface="Barlow"/>
              </a:rPr>
              <a:t>The Tool Used:</a:t>
            </a:r>
            <a:r>
              <a:rPr lang="tr" sz="1600">
                <a:solidFill>
                  <a:schemeClr val="dk1"/>
                </a:solidFill>
                <a:latin typeface="Barlow"/>
                <a:ea typeface="Barlow"/>
                <a:cs typeface="Barlow"/>
                <a:sym typeface="Barlow"/>
              </a:rPr>
              <a:t> Scrapy as helper program</a:t>
            </a:r>
            <a:endParaRPr sz="1600">
              <a:solidFill>
                <a:schemeClr val="dk1"/>
              </a:solidFill>
              <a:latin typeface="Barlow"/>
              <a:ea typeface="Barlow"/>
              <a:cs typeface="Barlow"/>
              <a:sym typeface="Barlow"/>
            </a:endParaRPr>
          </a:p>
          <a:p>
            <a:pPr indent="-330200" lvl="0" marL="457200" rtl="0" algn="l">
              <a:spcBef>
                <a:spcPts val="0"/>
              </a:spcBef>
              <a:spcAft>
                <a:spcPts val="0"/>
              </a:spcAft>
              <a:buClr>
                <a:schemeClr val="dk1"/>
              </a:buClr>
              <a:buSzPts val="1600"/>
              <a:buFont typeface="Barlow"/>
              <a:buChar char="●"/>
            </a:pPr>
            <a:r>
              <a:rPr i="1" lang="tr" sz="1600">
                <a:solidFill>
                  <a:schemeClr val="lt2"/>
                </a:solidFill>
                <a:latin typeface="Barlow"/>
                <a:ea typeface="Barlow"/>
                <a:cs typeface="Barlow"/>
                <a:sym typeface="Barlow"/>
              </a:rPr>
              <a:t>Setting Up the Project:</a:t>
            </a:r>
            <a:r>
              <a:rPr lang="tr" sz="1600">
                <a:solidFill>
                  <a:schemeClr val="dk1"/>
                </a:solidFill>
                <a:latin typeface="Barlow"/>
                <a:ea typeface="Barlow"/>
                <a:cs typeface="Barlow"/>
                <a:sym typeface="Barlow"/>
              </a:rPr>
              <a:t>Webscrapy project</a:t>
            </a:r>
            <a:endParaRPr sz="1600">
              <a:solidFill>
                <a:schemeClr val="dk1"/>
              </a:solidFill>
              <a:latin typeface="Barlow"/>
              <a:ea typeface="Barlow"/>
              <a:cs typeface="Barlow"/>
              <a:sym typeface="Barlow"/>
            </a:endParaRPr>
          </a:p>
          <a:p>
            <a:pPr indent="-330200" lvl="0" marL="457200" rtl="0" algn="l">
              <a:spcBef>
                <a:spcPts val="0"/>
              </a:spcBef>
              <a:spcAft>
                <a:spcPts val="0"/>
              </a:spcAft>
              <a:buClr>
                <a:schemeClr val="dk1"/>
              </a:buClr>
              <a:buSzPts val="1600"/>
              <a:buFont typeface="Barlow"/>
              <a:buChar char="●"/>
            </a:pPr>
            <a:r>
              <a:rPr i="1" lang="tr" sz="1600">
                <a:solidFill>
                  <a:schemeClr val="lt2"/>
                </a:solidFill>
                <a:latin typeface="Barlow"/>
                <a:ea typeface="Barlow"/>
                <a:cs typeface="Barlow"/>
                <a:sym typeface="Barlow"/>
              </a:rPr>
              <a:t>Creating a Web Explorer (Spider): </a:t>
            </a:r>
            <a:r>
              <a:rPr lang="tr" sz="1600">
                <a:solidFill>
                  <a:schemeClr val="dk1"/>
                </a:solidFill>
                <a:latin typeface="Barlow"/>
                <a:ea typeface="Barlow"/>
                <a:cs typeface="Barlow"/>
                <a:sym typeface="Barlow"/>
              </a:rPr>
              <a:t>Web explorer named "today_spider."</a:t>
            </a:r>
            <a:endParaRPr sz="1600">
              <a:solidFill>
                <a:schemeClr val="dk1"/>
              </a:solidFill>
              <a:latin typeface="Barlow"/>
              <a:ea typeface="Barlow"/>
              <a:cs typeface="Barlow"/>
              <a:sym typeface="Barlow"/>
            </a:endParaRPr>
          </a:p>
          <a:p>
            <a:pPr indent="-330200" lvl="0" marL="457200" rtl="0" algn="l">
              <a:spcBef>
                <a:spcPts val="0"/>
              </a:spcBef>
              <a:spcAft>
                <a:spcPts val="0"/>
              </a:spcAft>
              <a:buClr>
                <a:schemeClr val="dk1"/>
              </a:buClr>
              <a:buSzPts val="1600"/>
              <a:buFont typeface="Barlow"/>
              <a:buChar char="●"/>
            </a:pPr>
            <a:r>
              <a:rPr i="1" lang="tr" sz="1600">
                <a:solidFill>
                  <a:schemeClr val="lt2"/>
                </a:solidFill>
                <a:latin typeface="Barlow"/>
                <a:ea typeface="Barlow"/>
                <a:cs typeface="Barlow"/>
                <a:sym typeface="Barlow"/>
              </a:rPr>
              <a:t>Starting the Exploration:</a:t>
            </a:r>
            <a:r>
              <a:rPr b="1" lang="tr" sz="1600">
                <a:solidFill>
                  <a:schemeClr val="lt2"/>
                </a:solidFill>
                <a:latin typeface="Barlow"/>
                <a:ea typeface="Barlow"/>
                <a:cs typeface="Barlow"/>
                <a:sym typeface="Barlow"/>
              </a:rPr>
              <a:t> </a:t>
            </a:r>
            <a:r>
              <a:rPr lang="tr" sz="1600">
                <a:solidFill>
                  <a:schemeClr val="dk1"/>
                </a:solidFill>
                <a:latin typeface="Barlow"/>
                <a:ea typeface="Barlow"/>
                <a:cs typeface="Barlow"/>
                <a:sym typeface="Barlow"/>
              </a:rPr>
              <a:t>Looking at today.com</a:t>
            </a:r>
            <a:endParaRPr sz="1600">
              <a:solidFill>
                <a:schemeClr val="dk1"/>
              </a:solidFill>
              <a:latin typeface="Barlow"/>
              <a:ea typeface="Barlow"/>
              <a:cs typeface="Barlow"/>
              <a:sym typeface="Barlow"/>
            </a:endParaRPr>
          </a:p>
          <a:p>
            <a:pPr indent="-330200" lvl="0" marL="457200" rtl="0" algn="l">
              <a:spcBef>
                <a:spcPts val="0"/>
              </a:spcBef>
              <a:spcAft>
                <a:spcPts val="0"/>
              </a:spcAft>
              <a:buClr>
                <a:schemeClr val="dk1"/>
              </a:buClr>
              <a:buSzPts val="1600"/>
              <a:buFont typeface="Barlow"/>
              <a:buChar char="●"/>
            </a:pPr>
            <a:r>
              <a:rPr i="1" lang="tr" sz="1600">
                <a:solidFill>
                  <a:schemeClr val="lt2"/>
                </a:solidFill>
                <a:latin typeface="Barlow"/>
                <a:ea typeface="Barlow"/>
                <a:cs typeface="Barlow"/>
                <a:sym typeface="Barlow"/>
              </a:rPr>
              <a:t>Figuring Out What's on the Pages (Parsing):</a:t>
            </a:r>
            <a:r>
              <a:rPr i="1" lang="tr" sz="1600">
                <a:solidFill>
                  <a:schemeClr val="dk1"/>
                </a:solidFill>
                <a:latin typeface="Barlow"/>
                <a:ea typeface="Barlow"/>
                <a:cs typeface="Barlow"/>
                <a:sym typeface="Barlow"/>
              </a:rPr>
              <a:t> </a:t>
            </a:r>
            <a:r>
              <a:rPr lang="tr" sz="1600">
                <a:solidFill>
                  <a:schemeClr val="dk1"/>
                </a:solidFill>
                <a:latin typeface="Barlow"/>
                <a:ea typeface="Barlow"/>
                <a:cs typeface="Barlow"/>
                <a:sym typeface="Barlow"/>
              </a:rPr>
              <a:t>Special method called "parse."</a:t>
            </a:r>
            <a:endParaRPr sz="1600">
              <a:solidFill>
                <a:schemeClr val="dk1"/>
              </a:solidFill>
              <a:latin typeface="Barlow"/>
              <a:ea typeface="Barlow"/>
              <a:cs typeface="Barlow"/>
              <a:sym typeface="Barlow"/>
            </a:endParaRPr>
          </a:p>
          <a:p>
            <a:pPr indent="-330200" lvl="0" marL="457200" rtl="0" algn="l">
              <a:spcBef>
                <a:spcPts val="0"/>
              </a:spcBef>
              <a:spcAft>
                <a:spcPts val="0"/>
              </a:spcAft>
              <a:buClr>
                <a:schemeClr val="dk1"/>
              </a:buClr>
              <a:buSzPts val="1600"/>
              <a:buFont typeface="Barlow"/>
              <a:buChar char="●"/>
            </a:pPr>
            <a:r>
              <a:rPr i="1" lang="tr" sz="1600">
                <a:solidFill>
                  <a:schemeClr val="lt2"/>
                </a:solidFill>
                <a:latin typeface="Barlow"/>
                <a:ea typeface="Barlow"/>
                <a:cs typeface="Barlow"/>
                <a:sym typeface="Barlow"/>
              </a:rPr>
              <a:t>Saving Stuff:</a:t>
            </a:r>
            <a:r>
              <a:rPr i="1" lang="tr" sz="1600">
                <a:solidFill>
                  <a:schemeClr val="dk1"/>
                </a:solidFill>
                <a:latin typeface="Barlow"/>
                <a:ea typeface="Barlow"/>
                <a:cs typeface="Barlow"/>
                <a:sym typeface="Barlow"/>
              </a:rPr>
              <a:t> </a:t>
            </a:r>
            <a:r>
              <a:rPr lang="tr" sz="1600">
                <a:solidFill>
                  <a:schemeClr val="dk1"/>
                </a:solidFill>
                <a:latin typeface="Barlow"/>
                <a:ea typeface="Barlow"/>
                <a:cs typeface="Barlow"/>
                <a:sym typeface="Barlow"/>
              </a:rPr>
              <a:t>CSV file to organise data</a:t>
            </a:r>
            <a:endParaRPr sz="1600">
              <a:solidFill>
                <a:schemeClr val="dk1"/>
              </a:solidFill>
              <a:latin typeface="Barlow"/>
              <a:ea typeface="Barlow"/>
              <a:cs typeface="Barlow"/>
              <a:sym typeface="Barlow"/>
            </a:endParaRPr>
          </a:p>
          <a:p>
            <a:pPr indent="0" lvl="0" marL="0" rtl="0" algn="l">
              <a:spcBef>
                <a:spcPts val="0"/>
              </a:spcBef>
              <a:spcAft>
                <a:spcPts val="0"/>
              </a:spcAft>
              <a:buNone/>
            </a:pPr>
            <a:r>
              <a:t/>
            </a:r>
            <a:endParaRPr sz="1600">
              <a:solidFill>
                <a:schemeClr val="dk1"/>
              </a:solidFill>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tr">
                <a:solidFill>
                  <a:schemeClr val="lt2"/>
                </a:solidFill>
              </a:rPr>
              <a:t>Data</a:t>
            </a:r>
            <a:r>
              <a:rPr lang="tr"/>
              <a:t> Understanding</a:t>
            </a:r>
            <a:endParaRPr/>
          </a:p>
        </p:txBody>
      </p:sp>
      <p:pic>
        <p:nvPicPr>
          <p:cNvPr id="315" name="Google Shape;315;p27"/>
          <p:cNvPicPr preferRelativeResize="0"/>
          <p:nvPr/>
        </p:nvPicPr>
        <p:blipFill>
          <a:blip r:embed="rId3">
            <a:alphaModFix/>
          </a:blip>
          <a:stretch>
            <a:fillRect/>
          </a:stretch>
        </p:blipFill>
        <p:spPr>
          <a:xfrm>
            <a:off x="4010313" y="1852099"/>
            <a:ext cx="1123375" cy="1116325"/>
          </a:xfrm>
          <a:prstGeom prst="rect">
            <a:avLst/>
          </a:prstGeom>
          <a:noFill/>
          <a:ln>
            <a:noFill/>
          </a:ln>
        </p:spPr>
      </p:pic>
      <p:pic>
        <p:nvPicPr>
          <p:cNvPr id="316" name="Google Shape;316;p27"/>
          <p:cNvPicPr preferRelativeResize="0"/>
          <p:nvPr/>
        </p:nvPicPr>
        <p:blipFill>
          <a:blip r:embed="rId4">
            <a:alphaModFix/>
          </a:blip>
          <a:stretch>
            <a:fillRect/>
          </a:stretch>
        </p:blipFill>
        <p:spPr>
          <a:xfrm>
            <a:off x="5975675" y="1376700"/>
            <a:ext cx="517800" cy="517800"/>
          </a:xfrm>
          <a:prstGeom prst="rect">
            <a:avLst/>
          </a:prstGeom>
          <a:noFill/>
          <a:ln>
            <a:noFill/>
          </a:ln>
        </p:spPr>
      </p:pic>
      <p:sp>
        <p:nvSpPr>
          <p:cNvPr id="317" name="Google Shape;317;p27"/>
          <p:cNvSpPr txBox="1"/>
          <p:nvPr/>
        </p:nvSpPr>
        <p:spPr>
          <a:xfrm>
            <a:off x="6548950" y="1203150"/>
            <a:ext cx="1808700" cy="16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700">
                <a:solidFill>
                  <a:schemeClr val="dk1"/>
                </a:solidFill>
                <a:latin typeface="Barlow"/>
                <a:ea typeface="Barlow"/>
                <a:cs typeface="Barlow"/>
                <a:sym typeface="Barlow"/>
              </a:rPr>
              <a:t>Data Size</a:t>
            </a:r>
            <a:endParaRPr b="1" sz="1700">
              <a:solidFill>
                <a:schemeClr val="dk1"/>
              </a:solidFill>
              <a:latin typeface="Barlow"/>
              <a:ea typeface="Barlow"/>
              <a:cs typeface="Barlow"/>
              <a:sym typeface="Barlow"/>
            </a:endParaRPr>
          </a:p>
          <a:p>
            <a:pPr indent="0" lvl="0" marL="0" rtl="0" algn="l">
              <a:spcBef>
                <a:spcPts val="0"/>
              </a:spcBef>
              <a:spcAft>
                <a:spcPts val="0"/>
              </a:spcAft>
              <a:buNone/>
            </a:pPr>
            <a:r>
              <a:rPr lang="tr" sz="1600">
                <a:solidFill>
                  <a:schemeClr val="dk1"/>
                </a:solidFill>
                <a:latin typeface="Barlow"/>
                <a:ea typeface="Barlow"/>
                <a:cs typeface="Barlow"/>
                <a:sym typeface="Barlow"/>
              </a:rPr>
              <a:t>1190 Rows</a:t>
            </a:r>
            <a:endParaRPr sz="1600">
              <a:solidFill>
                <a:schemeClr val="dk1"/>
              </a:solidFill>
              <a:latin typeface="Barlow"/>
              <a:ea typeface="Barlow"/>
              <a:cs typeface="Barlow"/>
              <a:sym typeface="Barlow"/>
            </a:endParaRPr>
          </a:p>
          <a:p>
            <a:pPr indent="0" lvl="0" marL="0" rtl="0" algn="l">
              <a:spcBef>
                <a:spcPts val="0"/>
              </a:spcBef>
              <a:spcAft>
                <a:spcPts val="0"/>
              </a:spcAft>
              <a:buNone/>
            </a:pPr>
            <a:r>
              <a:rPr lang="tr" sz="1600">
                <a:solidFill>
                  <a:schemeClr val="dk1"/>
                </a:solidFill>
                <a:latin typeface="Barlow"/>
                <a:ea typeface="Barlow"/>
                <a:cs typeface="Barlow"/>
                <a:sym typeface="Barlow"/>
              </a:rPr>
              <a:t>3 Columns :</a:t>
            </a:r>
            <a:endParaRPr sz="1600">
              <a:solidFill>
                <a:schemeClr val="dk1"/>
              </a:solidFill>
              <a:latin typeface="Barlow"/>
              <a:ea typeface="Barlow"/>
              <a:cs typeface="Barlow"/>
              <a:sym typeface="Barlow"/>
            </a:endParaRPr>
          </a:p>
          <a:p>
            <a:pPr indent="-330200" lvl="0" marL="457200" rtl="0" algn="l">
              <a:spcBef>
                <a:spcPts val="0"/>
              </a:spcBef>
              <a:spcAft>
                <a:spcPts val="0"/>
              </a:spcAft>
              <a:buClr>
                <a:schemeClr val="dk1"/>
              </a:buClr>
              <a:buSzPts val="1600"/>
              <a:buFont typeface="Barlow"/>
              <a:buChar char="●"/>
            </a:pPr>
            <a:r>
              <a:rPr lang="tr" sz="1600">
                <a:solidFill>
                  <a:schemeClr val="dk1"/>
                </a:solidFill>
                <a:latin typeface="Barlow"/>
                <a:ea typeface="Barlow"/>
                <a:cs typeface="Barlow"/>
                <a:sym typeface="Barlow"/>
              </a:rPr>
              <a:t>Link</a:t>
            </a:r>
            <a:endParaRPr sz="1600">
              <a:solidFill>
                <a:schemeClr val="dk1"/>
              </a:solidFill>
              <a:latin typeface="Barlow"/>
              <a:ea typeface="Barlow"/>
              <a:cs typeface="Barlow"/>
              <a:sym typeface="Barlow"/>
            </a:endParaRPr>
          </a:p>
          <a:p>
            <a:pPr indent="-330200" lvl="0" marL="457200" rtl="0" algn="l">
              <a:spcBef>
                <a:spcPts val="0"/>
              </a:spcBef>
              <a:spcAft>
                <a:spcPts val="0"/>
              </a:spcAft>
              <a:buClr>
                <a:schemeClr val="dk1"/>
              </a:buClr>
              <a:buSzPts val="1600"/>
              <a:buFont typeface="Barlow"/>
              <a:buChar char="●"/>
            </a:pPr>
            <a:r>
              <a:rPr lang="tr" sz="1600">
                <a:solidFill>
                  <a:schemeClr val="dk1"/>
                </a:solidFill>
                <a:latin typeface="Barlow"/>
                <a:ea typeface="Barlow"/>
                <a:cs typeface="Barlow"/>
                <a:sym typeface="Barlow"/>
              </a:rPr>
              <a:t>Title</a:t>
            </a:r>
            <a:endParaRPr sz="1600">
              <a:solidFill>
                <a:schemeClr val="dk1"/>
              </a:solidFill>
              <a:latin typeface="Barlow"/>
              <a:ea typeface="Barlow"/>
              <a:cs typeface="Barlow"/>
              <a:sym typeface="Barlow"/>
            </a:endParaRPr>
          </a:p>
          <a:p>
            <a:pPr indent="-330200" lvl="0" marL="457200" rtl="0" algn="l">
              <a:spcBef>
                <a:spcPts val="0"/>
              </a:spcBef>
              <a:spcAft>
                <a:spcPts val="0"/>
              </a:spcAft>
              <a:buClr>
                <a:schemeClr val="dk1"/>
              </a:buClr>
              <a:buSzPts val="1600"/>
              <a:buFont typeface="Barlow"/>
              <a:buChar char="●"/>
            </a:pPr>
            <a:r>
              <a:rPr lang="tr" sz="1600">
                <a:solidFill>
                  <a:schemeClr val="dk1"/>
                </a:solidFill>
                <a:latin typeface="Barlow"/>
                <a:ea typeface="Barlow"/>
                <a:cs typeface="Barlow"/>
                <a:sym typeface="Barlow"/>
              </a:rPr>
              <a:t>Content</a:t>
            </a:r>
            <a:endParaRPr sz="1600">
              <a:solidFill>
                <a:schemeClr val="dk1"/>
              </a:solidFill>
              <a:latin typeface="Barlow"/>
              <a:ea typeface="Barlow"/>
              <a:cs typeface="Barlow"/>
              <a:sym typeface="Barlow"/>
            </a:endParaRPr>
          </a:p>
          <a:p>
            <a:pPr indent="0" lvl="0" marL="457200" rtl="0" algn="l">
              <a:spcBef>
                <a:spcPts val="0"/>
              </a:spcBef>
              <a:spcAft>
                <a:spcPts val="0"/>
              </a:spcAft>
              <a:buNone/>
            </a:pPr>
            <a:r>
              <a:t/>
            </a:r>
            <a:endParaRPr sz="1700">
              <a:solidFill>
                <a:schemeClr val="dk1"/>
              </a:solidFill>
              <a:latin typeface="Barlow"/>
              <a:ea typeface="Barlow"/>
              <a:cs typeface="Barlow"/>
              <a:sym typeface="Barlow"/>
            </a:endParaRPr>
          </a:p>
        </p:txBody>
      </p:sp>
      <p:sp>
        <p:nvSpPr>
          <p:cNvPr id="318" name="Google Shape;318;p27"/>
          <p:cNvSpPr txBox="1"/>
          <p:nvPr/>
        </p:nvSpPr>
        <p:spPr>
          <a:xfrm>
            <a:off x="475350" y="1354200"/>
            <a:ext cx="18087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700">
                <a:solidFill>
                  <a:schemeClr val="dk1"/>
                </a:solidFill>
                <a:latin typeface="Barlow"/>
                <a:ea typeface="Barlow"/>
                <a:cs typeface="Barlow"/>
                <a:sym typeface="Barlow"/>
              </a:rPr>
              <a:t>Data Format</a:t>
            </a:r>
            <a:endParaRPr b="1" sz="1700">
              <a:solidFill>
                <a:schemeClr val="dk1"/>
              </a:solidFill>
              <a:latin typeface="Barlow"/>
              <a:ea typeface="Barlow"/>
              <a:cs typeface="Barlow"/>
              <a:sym typeface="Barlow"/>
            </a:endParaRPr>
          </a:p>
          <a:p>
            <a:pPr indent="0" lvl="0" marL="0" rtl="0" algn="l">
              <a:spcBef>
                <a:spcPts val="0"/>
              </a:spcBef>
              <a:spcAft>
                <a:spcPts val="0"/>
              </a:spcAft>
              <a:buNone/>
            </a:pPr>
            <a:r>
              <a:rPr lang="tr" sz="1600">
                <a:solidFill>
                  <a:schemeClr val="dk1"/>
                </a:solidFill>
                <a:latin typeface="Barlow"/>
                <a:ea typeface="Barlow"/>
                <a:cs typeface="Barlow"/>
                <a:sym typeface="Barlow"/>
              </a:rPr>
              <a:t>CSV File</a:t>
            </a:r>
            <a:endParaRPr sz="1600">
              <a:solidFill>
                <a:schemeClr val="dk1"/>
              </a:solidFill>
              <a:latin typeface="Barlow"/>
              <a:ea typeface="Barlow"/>
              <a:cs typeface="Barlow"/>
              <a:sym typeface="Barlow"/>
            </a:endParaRPr>
          </a:p>
        </p:txBody>
      </p:sp>
      <p:pic>
        <p:nvPicPr>
          <p:cNvPr id="319" name="Google Shape;319;p27"/>
          <p:cNvPicPr preferRelativeResize="0"/>
          <p:nvPr/>
        </p:nvPicPr>
        <p:blipFill>
          <a:blip r:embed="rId5">
            <a:alphaModFix/>
          </a:blip>
          <a:stretch>
            <a:fillRect/>
          </a:stretch>
        </p:blipFill>
        <p:spPr>
          <a:xfrm>
            <a:off x="2194200" y="1425130"/>
            <a:ext cx="517800" cy="517842"/>
          </a:xfrm>
          <a:prstGeom prst="rect">
            <a:avLst/>
          </a:prstGeom>
          <a:noFill/>
          <a:ln>
            <a:noFill/>
          </a:ln>
        </p:spPr>
      </p:pic>
      <p:sp>
        <p:nvSpPr>
          <p:cNvPr id="320" name="Google Shape;320;p27"/>
          <p:cNvSpPr txBox="1"/>
          <p:nvPr/>
        </p:nvSpPr>
        <p:spPr>
          <a:xfrm>
            <a:off x="6548950" y="3094150"/>
            <a:ext cx="18087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700">
                <a:solidFill>
                  <a:schemeClr val="dk1"/>
                </a:solidFill>
                <a:latin typeface="Barlow"/>
                <a:ea typeface="Barlow"/>
                <a:cs typeface="Barlow"/>
                <a:sym typeface="Barlow"/>
              </a:rPr>
              <a:t>Data Types</a:t>
            </a:r>
            <a:endParaRPr b="1" sz="1700">
              <a:solidFill>
                <a:schemeClr val="dk1"/>
              </a:solidFill>
              <a:latin typeface="Barlow"/>
              <a:ea typeface="Barlow"/>
              <a:cs typeface="Barlow"/>
              <a:sym typeface="Barlow"/>
            </a:endParaRPr>
          </a:p>
          <a:p>
            <a:pPr indent="0" lvl="0" marL="0" rtl="0" algn="l">
              <a:spcBef>
                <a:spcPts val="0"/>
              </a:spcBef>
              <a:spcAft>
                <a:spcPts val="0"/>
              </a:spcAft>
              <a:buNone/>
            </a:pPr>
            <a:r>
              <a:rPr lang="tr" sz="1600">
                <a:solidFill>
                  <a:schemeClr val="dk1"/>
                </a:solidFill>
                <a:latin typeface="Barlow"/>
                <a:ea typeface="Barlow"/>
                <a:cs typeface="Barlow"/>
                <a:sym typeface="Barlow"/>
              </a:rPr>
              <a:t>Text</a:t>
            </a:r>
            <a:endParaRPr sz="1600">
              <a:solidFill>
                <a:schemeClr val="dk1"/>
              </a:solidFill>
              <a:latin typeface="Barlow"/>
              <a:ea typeface="Barlow"/>
              <a:cs typeface="Barlow"/>
              <a:sym typeface="Barlow"/>
            </a:endParaRPr>
          </a:p>
        </p:txBody>
      </p:sp>
      <p:pic>
        <p:nvPicPr>
          <p:cNvPr id="321" name="Google Shape;321;p27"/>
          <p:cNvPicPr preferRelativeResize="0"/>
          <p:nvPr/>
        </p:nvPicPr>
        <p:blipFill>
          <a:blip r:embed="rId6">
            <a:alphaModFix/>
          </a:blip>
          <a:stretch>
            <a:fillRect/>
          </a:stretch>
        </p:blipFill>
        <p:spPr>
          <a:xfrm>
            <a:off x="5876700" y="3238925"/>
            <a:ext cx="672250" cy="672250"/>
          </a:xfrm>
          <a:prstGeom prst="rect">
            <a:avLst/>
          </a:prstGeom>
          <a:noFill/>
          <a:ln>
            <a:noFill/>
          </a:ln>
        </p:spPr>
      </p:pic>
      <p:sp>
        <p:nvSpPr>
          <p:cNvPr id="322" name="Google Shape;322;p27"/>
          <p:cNvSpPr txBox="1"/>
          <p:nvPr/>
        </p:nvSpPr>
        <p:spPr>
          <a:xfrm>
            <a:off x="475350" y="2652475"/>
            <a:ext cx="2310300" cy="16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700">
                <a:solidFill>
                  <a:schemeClr val="dk1"/>
                </a:solidFill>
                <a:latin typeface="Barlow"/>
                <a:ea typeface="Barlow"/>
                <a:cs typeface="Barlow"/>
                <a:sym typeface="Barlow"/>
              </a:rPr>
              <a:t>Data Quality</a:t>
            </a:r>
            <a:endParaRPr b="1" sz="1700">
              <a:solidFill>
                <a:schemeClr val="dk1"/>
              </a:solidFill>
              <a:latin typeface="Barlow"/>
              <a:ea typeface="Barlow"/>
              <a:cs typeface="Barlow"/>
              <a:sym typeface="Barlow"/>
            </a:endParaRPr>
          </a:p>
          <a:p>
            <a:pPr indent="0" lvl="0" marL="0" rtl="0" algn="l">
              <a:spcBef>
                <a:spcPts val="0"/>
              </a:spcBef>
              <a:spcAft>
                <a:spcPts val="0"/>
              </a:spcAft>
              <a:buNone/>
            </a:pPr>
            <a:r>
              <a:rPr lang="tr" sz="1600">
                <a:solidFill>
                  <a:schemeClr val="dk1"/>
                </a:solidFill>
                <a:latin typeface="Barlow"/>
                <a:ea typeface="Barlow"/>
                <a:cs typeface="Barlow"/>
                <a:sym typeface="Barlow"/>
              </a:rPr>
              <a:t>0 missing value</a:t>
            </a:r>
            <a:endParaRPr sz="1600">
              <a:solidFill>
                <a:schemeClr val="dk1"/>
              </a:solidFill>
              <a:latin typeface="Barlow"/>
              <a:ea typeface="Barlow"/>
              <a:cs typeface="Barlow"/>
              <a:sym typeface="Barlow"/>
            </a:endParaRPr>
          </a:p>
          <a:p>
            <a:pPr indent="0" lvl="0" marL="0" rtl="0" algn="l">
              <a:spcBef>
                <a:spcPts val="0"/>
              </a:spcBef>
              <a:spcAft>
                <a:spcPts val="0"/>
              </a:spcAft>
              <a:buNone/>
            </a:pPr>
            <a:r>
              <a:rPr lang="tr" sz="1600">
                <a:solidFill>
                  <a:schemeClr val="dk1"/>
                </a:solidFill>
                <a:latin typeface="Barlow"/>
                <a:ea typeface="Barlow"/>
                <a:cs typeface="Barlow"/>
                <a:sym typeface="Barlow"/>
              </a:rPr>
              <a:t>3 duplicates in content column</a:t>
            </a:r>
            <a:endParaRPr sz="1600">
              <a:solidFill>
                <a:schemeClr val="dk1"/>
              </a:solidFill>
              <a:latin typeface="Barlow"/>
              <a:ea typeface="Barlow"/>
              <a:cs typeface="Barlow"/>
              <a:sym typeface="Barlow"/>
            </a:endParaRPr>
          </a:p>
          <a:p>
            <a:pPr indent="0" lvl="0" marL="0" rtl="0" algn="l">
              <a:spcBef>
                <a:spcPts val="0"/>
              </a:spcBef>
              <a:spcAft>
                <a:spcPts val="0"/>
              </a:spcAft>
              <a:buNone/>
            </a:pPr>
            <a:r>
              <a:rPr lang="tr" sz="1600">
                <a:solidFill>
                  <a:schemeClr val="dk1"/>
                </a:solidFill>
                <a:latin typeface="Barlow"/>
                <a:ea typeface="Barlow"/>
                <a:cs typeface="Barlow"/>
                <a:sym typeface="Barlow"/>
              </a:rPr>
              <a:t>1 duplicate in title column</a:t>
            </a:r>
            <a:endParaRPr sz="1600">
              <a:solidFill>
                <a:schemeClr val="dk1"/>
              </a:solidFill>
              <a:latin typeface="Barlow"/>
              <a:ea typeface="Barlow"/>
              <a:cs typeface="Barlow"/>
              <a:sym typeface="Barlow"/>
            </a:endParaRPr>
          </a:p>
        </p:txBody>
      </p:sp>
      <p:pic>
        <p:nvPicPr>
          <p:cNvPr id="323" name="Google Shape;323;p27"/>
          <p:cNvPicPr preferRelativeResize="0"/>
          <p:nvPr/>
        </p:nvPicPr>
        <p:blipFill>
          <a:blip r:embed="rId7">
            <a:alphaModFix/>
          </a:blip>
          <a:stretch>
            <a:fillRect/>
          </a:stretch>
        </p:blipFill>
        <p:spPr>
          <a:xfrm>
            <a:off x="2323125" y="2652487"/>
            <a:ext cx="619125" cy="619125"/>
          </a:xfrm>
          <a:prstGeom prst="rect">
            <a:avLst/>
          </a:prstGeom>
          <a:noFill/>
          <a:ln>
            <a:noFill/>
          </a:ln>
        </p:spPr>
      </p:pic>
      <p:cxnSp>
        <p:nvCxnSpPr>
          <p:cNvPr id="324" name="Google Shape;324;p27"/>
          <p:cNvCxnSpPr/>
          <p:nvPr/>
        </p:nvCxnSpPr>
        <p:spPr>
          <a:xfrm flipH="1">
            <a:off x="3210750" y="2824788"/>
            <a:ext cx="710700" cy="274500"/>
          </a:xfrm>
          <a:prstGeom prst="straightConnector1">
            <a:avLst/>
          </a:prstGeom>
          <a:noFill/>
          <a:ln cap="flat" cmpd="sng" w="38100">
            <a:solidFill>
              <a:schemeClr val="lt2"/>
            </a:solidFill>
            <a:prstDash val="solid"/>
            <a:round/>
            <a:headEnd len="med" w="med" type="none"/>
            <a:tailEnd len="med" w="med" type="triangle"/>
          </a:ln>
        </p:spPr>
      </p:cxnSp>
      <p:cxnSp>
        <p:nvCxnSpPr>
          <p:cNvPr id="325" name="Google Shape;325;p27"/>
          <p:cNvCxnSpPr/>
          <p:nvPr/>
        </p:nvCxnSpPr>
        <p:spPr>
          <a:xfrm>
            <a:off x="5248475" y="2826100"/>
            <a:ext cx="628200" cy="253200"/>
          </a:xfrm>
          <a:prstGeom prst="straightConnector1">
            <a:avLst/>
          </a:prstGeom>
          <a:noFill/>
          <a:ln cap="flat" cmpd="sng" w="38100">
            <a:solidFill>
              <a:schemeClr val="lt2"/>
            </a:solidFill>
            <a:prstDash val="solid"/>
            <a:round/>
            <a:headEnd len="med" w="med" type="none"/>
            <a:tailEnd len="med" w="med" type="triangle"/>
          </a:ln>
        </p:spPr>
      </p:cxnSp>
      <p:cxnSp>
        <p:nvCxnSpPr>
          <p:cNvPr id="326" name="Google Shape;326;p27"/>
          <p:cNvCxnSpPr/>
          <p:nvPr/>
        </p:nvCxnSpPr>
        <p:spPr>
          <a:xfrm rot="10800000">
            <a:off x="3181350" y="1841150"/>
            <a:ext cx="678300" cy="145200"/>
          </a:xfrm>
          <a:prstGeom prst="straightConnector1">
            <a:avLst/>
          </a:prstGeom>
          <a:noFill/>
          <a:ln cap="flat" cmpd="sng" w="38100">
            <a:solidFill>
              <a:schemeClr val="lt2"/>
            </a:solidFill>
            <a:prstDash val="solid"/>
            <a:round/>
            <a:headEnd len="med" w="med" type="none"/>
            <a:tailEnd len="med" w="med" type="triangle"/>
          </a:ln>
        </p:spPr>
      </p:cxnSp>
      <p:cxnSp>
        <p:nvCxnSpPr>
          <p:cNvPr id="327" name="Google Shape;327;p27"/>
          <p:cNvCxnSpPr/>
          <p:nvPr/>
        </p:nvCxnSpPr>
        <p:spPr>
          <a:xfrm flipH="1" rot="10800000">
            <a:off x="5208100" y="1784400"/>
            <a:ext cx="589500" cy="218100"/>
          </a:xfrm>
          <a:prstGeom prst="straightConnector1">
            <a:avLst/>
          </a:prstGeom>
          <a:noFill/>
          <a:ln cap="flat" cmpd="sng" w="38100">
            <a:solidFill>
              <a:schemeClr val="lt2"/>
            </a:solidFill>
            <a:prstDash val="solid"/>
            <a:round/>
            <a:headEnd len="med" w="med" type="none"/>
            <a:tailEnd len="med" w="med" type="triangle"/>
          </a:ln>
        </p:spPr>
      </p:cxnSp>
      <p:sp>
        <p:nvSpPr>
          <p:cNvPr id="328" name="Google Shape;328;p27"/>
          <p:cNvSpPr txBox="1"/>
          <p:nvPr/>
        </p:nvSpPr>
        <p:spPr>
          <a:xfrm>
            <a:off x="3922063" y="1170825"/>
            <a:ext cx="12999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700">
                <a:solidFill>
                  <a:schemeClr val="dk1"/>
                </a:solidFill>
                <a:latin typeface="Barlow"/>
                <a:ea typeface="Barlow"/>
                <a:cs typeface="Barlow"/>
                <a:sym typeface="Barlow"/>
              </a:rPr>
              <a:t>News Data</a:t>
            </a:r>
            <a:endParaRPr b="1" sz="1700">
              <a:solidFill>
                <a:schemeClr val="dk1"/>
              </a:solidFill>
              <a:latin typeface="Barlow"/>
              <a:ea typeface="Barlow"/>
              <a:cs typeface="Barlow"/>
              <a:sym typeface="Barlo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8"/>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tr">
                <a:solidFill>
                  <a:schemeClr val="lt2"/>
                </a:solidFill>
              </a:rPr>
              <a:t>Data</a:t>
            </a:r>
            <a:r>
              <a:rPr lang="tr"/>
              <a:t> Understanding</a:t>
            </a:r>
            <a:endParaRPr/>
          </a:p>
        </p:txBody>
      </p:sp>
      <p:grpSp>
        <p:nvGrpSpPr>
          <p:cNvPr id="334" name="Google Shape;334;p28"/>
          <p:cNvGrpSpPr/>
          <p:nvPr/>
        </p:nvGrpSpPr>
        <p:grpSpPr>
          <a:xfrm>
            <a:off x="77676" y="1017720"/>
            <a:ext cx="367712" cy="362823"/>
            <a:chOff x="2325470" y="1564677"/>
            <a:chExt cx="376947" cy="376920"/>
          </a:xfrm>
        </p:grpSpPr>
        <p:sp>
          <p:nvSpPr>
            <p:cNvPr id="335" name="Google Shape;335;p28"/>
            <p:cNvSpPr/>
            <p:nvPr/>
          </p:nvSpPr>
          <p:spPr>
            <a:xfrm>
              <a:off x="2325470" y="1564677"/>
              <a:ext cx="376947" cy="376920"/>
            </a:xfrm>
            <a:custGeom>
              <a:rect b="b" l="l" r="r" t="t"/>
              <a:pathLst>
                <a:path extrusionOk="0" h="13982" w="13983">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8"/>
            <p:cNvSpPr/>
            <p:nvPr/>
          </p:nvSpPr>
          <p:spPr>
            <a:xfrm>
              <a:off x="2325470" y="1601016"/>
              <a:ext cx="340581" cy="340581"/>
            </a:xfrm>
            <a:custGeom>
              <a:rect b="b" l="l" r="r" t="t"/>
              <a:pathLst>
                <a:path extrusionOk="0" h="12634" w="12634">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8"/>
            <p:cNvSpPr/>
            <p:nvPr/>
          </p:nvSpPr>
          <p:spPr>
            <a:xfrm>
              <a:off x="2325470" y="1564677"/>
              <a:ext cx="376947" cy="376920"/>
            </a:xfrm>
            <a:custGeom>
              <a:rect b="b" l="l" r="r" t="t"/>
              <a:pathLst>
                <a:path extrusionOk="0" h="13982" w="13983">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8"/>
            <p:cNvSpPr/>
            <p:nvPr/>
          </p:nvSpPr>
          <p:spPr>
            <a:xfrm>
              <a:off x="2644674" y="1870106"/>
              <a:ext cx="15878" cy="10945"/>
            </a:xfrm>
            <a:custGeom>
              <a:rect b="b" l="l" r="r" t="t"/>
              <a:pathLst>
                <a:path extrusionOk="0" h="406" w="589">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8"/>
            <p:cNvSpPr/>
            <p:nvPr/>
          </p:nvSpPr>
          <p:spPr>
            <a:xfrm>
              <a:off x="2367335" y="1845682"/>
              <a:ext cx="218625" cy="95915"/>
            </a:xfrm>
            <a:custGeom>
              <a:rect b="b" l="l" r="r" t="t"/>
              <a:pathLst>
                <a:path extrusionOk="0" h="3558" w="811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8"/>
            <p:cNvSpPr/>
            <p:nvPr/>
          </p:nvSpPr>
          <p:spPr>
            <a:xfrm>
              <a:off x="2325470" y="1747072"/>
              <a:ext cx="46906" cy="12185"/>
            </a:xfrm>
            <a:custGeom>
              <a:rect b="b" l="l" r="r" t="t"/>
              <a:pathLst>
                <a:path extrusionOk="0" h="452" w="174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8"/>
            <p:cNvSpPr/>
            <p:nvPr/>
          </p:nvSpPr>
          <p:spPr>
            <a:xfrm>
              <a:off x="2367335" y="1625224"/>
              <a:ext cx="18304" cy="15447"/>
            </a:xfrm>
            <a:custGeom>
              <a:rect b="b" l="l" r="r" t="t"/>
              <a:pathLst>
                <a:path extrusionOk="0" h="573" w="679">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8"/>
            <p:cNvSpPr/>
            <p:nvPr/>
          </p:nvSpPr>
          <p:spPr>
            <a:xfrm>
              <a:off x="2368009" y="1692348"/>
              <a:ext cx="291815" cy="121578"/>
            </a:xfrm>
            <a:custGeom>
              <a:rect b="b" l="l" r="r" t="t"/>
              <a:pathLst>
                <a:path extrusionOk="0" h="4510" w="10825">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8"/>
            <p:cNvSpPr/>
            <p:nvPr/>
          </p:nvSpPr>
          <p:spPr>
            <a:xfrm>
              <a:off x="2368009" y="1692375"/>
              <a:ext cx="291815" cy="121551"/>
            </a:xfrm>
            <a:custGeom>
              <a:rect b="b" l="l" r="r" t="t"/>
              <a:pathLst>
                <a:path extrusionOk="0" h="4509" w="10825">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8"/>
            <p:cNvSpPr/>
            <p:nvPr/>
          </p:nvSpPr>
          <p:spPr>
            <a:xfrm>
              <a:off x="2456564" y="1722729"/>
              <a:ext cx="48658" cy="60816"/>
            </a:xfrm>
            <a:custGeom>
              <a:rect b="b" l="l" r="r" t="t"/>
              <a:pathLst>
                <a:path extrusionOk="0" h="2256" w="1805">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8"/>
            <p:cNvSpPr/>
            <p:nvPr/>
          </p:nvSpPr>
          <p:spPr>
            <a:xfrm>
              <a:off x="2397312" y="1722729"/>
              <a:ext cx="48604" cy="60816"/>
            </a:xfrm>
            <a:custGeom>
              <a:rect b="b" l="l" r="r" t="t"/>
              <a:pathLst>
                <a:path extrusionOk="0" h="2256" w="1803">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8"/>
            <p:cNvSpPr/>
            <p:nvPr/>
          </p:nvSpPr>
          <p:spPr>
            <a:xfrm>
              <a:off x="2511908" y="1722729"/>
              <a:ext cx="68229" cy="60816"/>
            </a:xfrm>
            <a:custGeom>
              <a:rect b="b" l="l" r="r" t="t"/>
              <a:pathLst>
                <a:path extrusionOk="0" h="2256" w="2531">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8"/>
            <p:cNvSpPr/>
            <p:nvPr/>
          </p:nvSpPr>
          <p:spPr>
            <a:xfrm>
              <a:off x="2585744" y="1722729"/>
              <a:ext cx="48631" cy="60816"/>
            </a:xfrm>
            <a:custGeom>
              <a:rect b="b" l="l" r="r" t="t"/>
              <a:pathLst>
                <a:path extrusionOk="0" h="2256" w="1804">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A graph showing a number of bars&#10;&#10;Description automatically generated" id="348" name="Google Shape;348;p28"/>
          <p:cNvPicPr preferRelativeResize="0"/>
          <p:nvPr/>
        </p:nvPicPr>
        <p:blipFill rotWithShape="1">
          <a:blip r:embed="rId3">
            <a:alphaModFix/>
          </a:blip>
          <a:srcRect b="0" l="0" r="0" t="0"/>
          <a:stretch/>
        </p:blipFill>
        <p:spPr>
          <a:xfrm>
            <a:off x="3407475" y="1017725"/>
            <a:ext cx="5604225" cy="3289676"/>
          </a:xfrm>
          <a:prstGeom prst="rect">
            <a:avLst/>
          </a:prstGeom>
          <a:noFill/>
          <a:ln>
            <a:noFill/>
          </a:ln>
        </p:spPr>
      </p:pic>
      <p:sp>
        <p:nvSpPr>
          <p:cNvPr id="349" name="Google Shape;349;p28"/>
          <p:cNvSpPr txBox="1"/>
          <p:nvPr/>
        </p:nvSpPr>
        <p:spPr>
          <a:xfrm>
            <a:off x="565225" y="1106225"/>
            <a:ext cx="2188200" cy="10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Barlow"/>
              <a:ea typeface="Barlow"/>
              <a:cs typeface="Barlow"/>
              <a:sym typeface="Barlow"/>
            </a:endParaRPr>
          </a:p>
        </p:txBody>
      </p:sp>
      <p:sp>
        <p:nvSpPr>
          <p:cNvPr id="350" name="Google Shape;350;p28"/>
          <p:cNvSpPr txBox="1"/>
          <p:nvPr/>
        </p:nvSpPr>
        <p:spPr>
          <a:xfrm>
            <a:off x="565225" y="1029800"/>
            <a:ext cx="2922900" cy="289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tr" sz="1600">
                <a:latin typeface="Barlow"/>
                <a:ea typeface="Barlow"/>
                <a:cs typeface="Barlow"/>
                <a:sym typeface="Barlow"/>
              </a:rPr>
              <a:t>11 Categories</a:t>
            </a:r>
            <a:endParaRPr b="1" sz="1600">
              <a:latin typeface="Barlow"/>
              <a:ea typeface="Barlow"/>
              <a:cs typeface="Barlow"/>
              <a:sym typeface="Barlow"/>
            </a:endParaRPr>
          </a:p>
          <a:p>
            <a:pPr indent="0" lvl="0" marL="0" marR="0" rtl="0" algn="l">
              <a:lnSpc>
                <a:spcPct val="100000"/>
              </a:lnSpc>
              <a:spcBef>
                <a:spcPts val="0"/>
              </a:spcBef>
              <a:spcAft>
                <a:spcPts val="0"/>
              </a:spcAft>
              <a:buNone/>
            </a:pPr>
            <a:r>
              <a:t/>
            </a:r>
            <a:endParaRPr b="1" sz="1600">
              <a:latin typeface="Barlow"/>
              <a:ea typeface="Barlow"/>
              <a:cs typeface="Barlow"/>
              <a:sym typeface="Barlow"/>
            </a:endParaRPr>
          </a:p>
          <a:p>
            <a:pPr indent="-323850" lvl="0" marL="457200" marR="0" rtl="0" algn="l">
              <a:lnSpc>
                <a:spcPct val="100000"/>
              </a:lnSpc>
              <a:spcBef>
                <a:spcPts val="0"/>
              </a:spcBef>
              <a:spcAft>
                <a:spcPts val="0"/>
              </a:spcAft>
              <a:buSzPts val="1500"/>
              <a:buFont typeface="Barlow"/>
              <a:buChar char="●"/>
            </a:pPr>
            <a:r>
              <a:rPr lang="tr" sz="1500">
                <a:latin typeface="Barlow"/>
                <a:ea typeface="Barlow"/>
                <a:cs typeface="Barlow"/>
                <a:sym typeface="Barlow"/>
              </a:rPr>
              <a:t>Popculture</a:t>
            </a:r>
            <a:endParaRPr sz="1500">
              <a:latin typeface="Barlow"/>
              <a:ea typeface="Barlow"/>
              <a:cs typeface="Barlow"/>
              <a:sym typeface="Barlow"/>
            </a:endParaRPr>
          </a:p>
          <a:p>
            <a:pPr indent="-323850" lvl="0" marL="457200" marR="0" rtl="0" algn="l">
              <a:lnSpc>
                <a:spcPct val="100000"/>
              </a:lnSpc>
              <a:spcBef>
                <a:spcPts val="0"/>
              </a:spcBef>
              <a:spcAft>
                <a:spcPts val="0"/>
              </a:spcAft>
              <a:buSzPts val="1500"/>
              <a:buFont typeface="Barlow"/>
              <a:buChar char="●"/>
            </a:pPr>
            <a:r>
              <a:rPr lang="tr" sz="1500">
                <a:latin typeface="Barlow"/>
                <a:ea typeface="Barlow"/>
                <a:cs typeface="Barlow"/>
                <a:sym typeface="Barlow"/>
              </a:rPr>
              <a:t>Parents</a:t>
            </a:r>
            <a:endParaRPr sz="1500">
              <a:latin typeface="Barlow"/>
              <a:ea typeface="Barlow"/>
              <a:cs typeface="Barlow"/>
              <a:sym typeface="Barlow"/>
            </a:endParaRPr>
          </a:p>
          <a:p>
            <a:pPr indent="-323850" lvl="0" marL="457200" marR="0" rtl="0" algn="l">
              <a:lnSpc>
                <a:spcPct val="100000"/>
              </a:lnSpc>
              <a:spcBef>
                <a:spcPts val="0"/>
              </a:spcBef>
              <a:spcAft>
                <a:spcPts val="0"/>
              </a:spcAft>
              <a:buSzPts val="1500"/>
              <a:buFont typeface="Barlow"/>
              <a:buChar char="●"/>
            </a:pPr>
            <a:r>
              <a:rPr lang="tr" sz="1500">
                <a:latin typeface="Barlow"/>
                <a:ea typeface="Barlow"/>
                <a:cs typeface="Barlow"/>
                <a:sym typeface="Barlow"/>
              </a:rPr>
              <a:t>Shop</a:t>
            </a:r>
            <a:endParaRPr sz="1500">
              <a:latin typeface="Barlow"/>
              <a:ea typeface="Barlow"/>
              <a:cs typeface="Barlow"/>
              <a:sym typeface="Barlow"/>
            </a:endParaRPr>
          </a:p>
          <a:p>
            <a:pPr indent="-323850" lvl="0" marL="457200" marR="0" rtl="0" algn="l">
              <a:lnSpc>
                <a:spcPct val="100000"/>
              </a:lnSpc>
              <a:spcBef>
                <a:spcPts val="0"/>
              </a:spcBef>
              <a:spcAft>
                <a:spcPts val="0"/>
              </a:spcAft>
              <a:buSzPts val="1500"/>
              <a:buFont typeface="Barlow"/>
              <a:buChar char="●"/>
            </a:pPr>
            <a:r>
              <a:rPr lang="tr" sz="1500">
                <a:latin typeface="Barlow"/>
                <a:ea typeface="Barlow"/>
                <a:cs typeface="Barlow"/>
                <a:sym typeface="Barlow"/>
              </a:rPr>
              <a:t>Health</a:t>
            </a:r>
            <a:endParaRPr sz="1500">
              <a:latin typeface="Barlow"/>
              <a:ea typeface="Barlow"/>
              <a:cs typeface="Barlow"/>
              <a:sym typeface="Barlow"/>
            </a:endParaRPr>
          </a:p>
          <a:p>
            <a:pPr indent="-323850" lvl="0" marL="457200" marR="0" rtl="0" algn="l">
              <a:lnSpc>
                <a:spcPct val="100000"/>
              </a:lnSpc>
              <a:spcBef>
                <a:spcPts val="0"/>
              </a:spcBef>
              <a:spcAft>
                <a:spcPts val="0"/>
              </a:spcAft>
              <a:buSzPts val="1500"/>
              <a:buFont typeface="Barlow"/>
              <a:buChar char="●"/>
            </a:pPr>
            <a:r>
              <a:rPr lang="tr" sz="1500">
                <a:latin typeface="Barlow"/>
                <a:ea typeface="Barlow"/>
                <a:cs typeface="Barlow"/>
                <a:sym typeface="Barlow"/>
              </a:rPr>
              <a:t>News (Latest Stories)</a:t>
            </a:r>
            <a:endParaRPr sz="1500">
              <a:latin typeface="Barlow"/>
              <a:ea typeface="Barlow"/>
              <a:cs typeface="Barlow"/>
              <a:sym typeface="Barlow"/>
            </a:endParaRPr>
          </a:p>
          <a:p>
            <a:pPr indent="-323850" lvl="0" marL="457200" marR="0" rtl="0" algn="l">
              <a:lnSpc>
                <a:spcPct val="100000"/>
              </a:lnSpc>
              <a:spcBef>
                <a:spcPts val="0"/>
              </a:spcBef>
              <a:spcAft>
                <a:spcPts val="0"/>
              </a:spcAft>
              <a:buSzPts val="1500"/>
              <a:buFont typeface="Barlow"/>
              <a:buChar char="●"/>
            </a:pPr>
            <a:r>
              <a:rPr lang="tr" sz="1500">
                <a:latin typeface="Barlow"/>
                <a:ea typeface="Barlow"/>
                <a:cs typeface="Barlow"/>
                <a:sym typeface="Barlow"/>
              </a:rPr>
              <a:t>Life</a:t>
            </a:r>
            <a:endParaRPr sz="1500">
              <a:latin typeface="Barlow"/>
              <a:ea typeface="Barlow"/>
              <a:cs typeface="Barlow"/>
              <a:sym typeface="Barlow"/>
            </a:endParaRPr>
          </a:p>
          <a:p>
            <a:pPr indent="-323850" lvl="0" marL="457200" marR="0" rtl="0" algn="l">
              <a:lnSpc>
                <a:spcPct val="100000"/>
              </a:lnSpc>
              <a:spcBef>
                <a:spcPts val="0"/>
              </a:spcBef>
              <a:spcAft>
                <a:spcPts val="0"/>
              </a:spcAft>
              <a:buSzPts val="1500"/>
              <a:buFont typeface="Barlow"/>
              <a:buChar char="●"/>
            </a:pPr>
            <a:r>
              <a:rPr lang="tr" sz="1500">
                <a:latin typeface="Barlow"/>
                <a:ea typeface="Barlow"/>
                <a:cs typeface="Barlow"/>
                <a:sym typeface="Barlow"/>
              </a:rPr>
              <a:t>Style</a:t>
            </a:r>
            <a:endParaRPr sz="1500">
              <a:latin typeface="Barlow"/>
              <a:ea typeface="Barlow"/>
              <a:cs typeface="Barlow"/>
              <a:sym typeface="Barlow"/>
            </a:endParaRPr>
          </a:p>
          <a:p>
            <a:pPr indent="-323850" lvl="0" marL="457200" marR="0" rtl="0" algn="l">
              <a:lnSpc>
                <a:spcPct val="100000"/>
              </a:lnSpc>
              <a:spcBef>
                <a:spcPts val="0"/>
              </a:spcBef>
              <a:spcAft>
                <a:spcPts val="0"/>
              </a:spcAft>
              <a:buSzPts val="1500"/>
              <a:buFont typeface="Barlow"/>
              <a:buChar char="●"/>
            </a:pPr>
            <a:r>
              <a:rPr lang="tr" sz="1500">
                <a:latin typeface="Barlow"/>
                <a:ea typeface="Barlow"/>
                <a:cs typeface="Barlow"/>
                <a:sym typeface="Barlow"/>
              </a:rPr>
              <a:t>Pets</a:t>
            </a:r>
            <a:endParaRPr sz="1500">
              <a:latin typeface="Barlow"/>
              <a:ea typeface="Barlow"/>
              <a:cs typeface="Barlow"/>
              <a:sym typeface="Barlow"/>
            </a:endParaRPr>
          </a:p>
          <a:p>
            <a:pPr indent="-323850" lvl="0" marL="457200" marR="0" rtl="0" algn="l">
              <a:lnSpc>
                <a:spcPct val="100000"/>
              </a:lnSpc>
              <a:spcBef>
                <a:spcPts val="0"/>
              </a:spcBef>
              <a:spcAft>
                <a:spcPts val="0"/>
              </a:spcAft>
              <a:buSzPts val="1500"/>
              <a:buFont typeface="Barlow"/>
              <a:buChar char="●"/>
            </a:pPr>
            <a:r>
              <a:rPr lang="tr" sz="1500">
                <a:latin typeface="Barlow"/>
                <a:ea typeface="Barlow"/>
                <a:cs typeface="Barlow"/>
                <a:sym typeface="Barlow"/>
              </a:rPr>
              <a:t>Home</a:t>
            </a:r>
            <a:endParaRPr sz="1500">
              <a:latin typeface="Barlow"/>
              <a:ea typeface="Barlow"/>
              <a:cs typeface="Barlow"/>
              <a:sym typeface="Barlow"/>
            </a:endParaRPr>
          </a:p>
          <a:p>
            <a:pPr indent="-323850" lvl="0" marL="457200" marR="0" rtl="0" algn="l">
              <a:lnSpc>
                <a:spcPct val="100000"/>
              </a:lnSpc>
              <a:spcBef>
                <a:spcPts val="0"/>
              </a:spcBef>
              <a:spcAft>
                <a:spcPts val="0"/>
              </a:spcAft>
              <a:buSzPts val="1500"/>
              <a:buFont typeface="Barlow"/>
              <a:buChar char="●"/>
            </a:pPr>
            <a:r>
              <a:rPr lang="tr" sz="1500">
                <a:latin typeface="Barlow"/>
                <a:ea typeface="Barlow"/>
                <a:cs typeface="Barlow"/>
                <a:sym typeface="Barlow"/>
              </a:rPr>
              <a:t>Information</a:t>
            </a:r>
            <a:endParaRPr sz="1500">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9"/>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tr">
                <a:solidFill>
                  <a:schemeClr val="lt2"/>
                </a:solidFill>
              </a:rPr>
              <a:t>Data</a:t>
            </a:r>
            <a:r>
              <a:rPr lang="tr"/>
              <a:t> Understanding</a:t>
            </a:r>
            <a:endParaRPr/>
          </a:p>
        </p:txBody>
      </p:sp>
      <p:pic>
        <p:nvPicPr>
          <p:cNvPr id="356" name="Google Shape;356;p29"/>
          <p:cNvPicPr preferRelativeResize="0"/>
          <p:nvPr/>
        </p:nvPicPr>
        <p:blipFill>
          <a:blip r:embed="rId3">
            <a:alphaModFix/>
          </a:blip>
          <a:stretch>
            <a:fillRect/>
          </a:stretch>
        </p:blipFill>
        <p:spPr>
          <a:xfrm>
            <a:off x="609175" y="1652350"/>
            <a:ext cx="7814826" cy="2899850"/>
          </a:xfrm>
          <a:prstGeom prst="rect">
            <a:avLst/>
          </a:prstGeom>
          <a:noFill/>
          <a:ln>
            <a:noFill/>
          </a:ln>
        </p:spPr>
      </p:pic>
      <p:sp>
        <p:nvSpPr>
          <p:cNvPr id="357" name="Google Shape;357;p29"/>
          <p:cNvSpPr txBox="1"/>
          <p:nvPr/>
        </p:nvSpPr>
        <p:spPr>
          <a:xfrm>
            <a:off x="679625" y="1074250"/>
            <a:ext cx="3060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tr" sz="1600">
                <a:latin typeface="Barlow"/>
                <a:ea typeface="Barlow"/>
                <a:cs typeface="Barlow"/>
                <a:sym typeface="Barlow"/>
              </a:rPr>
              <a:t>Most common words		</a:t>
            </a:r>
            <a:endParaRPr b="1" sz="1600">
              <a:latin typeface="Barlow"/>
              <a:ea typeface="Barlow"/>
              <a:cs typeface="Barlow"/>
              <a:sym typeface="Barlow"/>
            </a:endParaRPr>
          </a:p>
        </p:txBody>
      </p:sp>
      <p:sp>
        <p:nvSpPr>
          <p:cNvPr id="358" name="Google Shape;358;p29"/>
          <p:cNvSpPr txBox="1"/>
          <p:nvPr/>
        </p:nvSpPr>
        <p:spPr>
          <a:xfrm>
            <a:off x="4725925" y="1017725"/>
            <a:ext cx="39543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600">
                <a:latin typeface="Barlow"/>
                <a:ea typeface="Barlow"/>
                <a:cs typeface="Barlow"/>
                <a:sym typeface="Barlow"/>
              </a:rPr>
              <a:t>Most common words without stopwords</a:t>
            </a:r>
            <a:endParaRPr>
              <a:solidFill>
                <a:schemeClr val="dk1"/>
              </a:solidFill>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tr">
                <a:solidFill>
                  <a:schemeClr val="lt2"/>
                </a:solidFill>
              </a:rPr>
              <a:t>Data</a:t>
            </a:r>
            <a:r>
              <a:rPr lang="tr"/>
              <a:t> Understanding</a:t>
            </a:r>
            <a:endParaRPr/>
          </a:p>
        </p:txBody>
      </p:sp>
      <p:grpSp>
        <p:nvGrpSpPr>
          <p:cNvPr id="364" name="Google Shape;364;p30"/>
          <p:cNvGrpSpPr/>
          <p:nvPr/>
        </p:nvGrpSpPr>
        <p:grpSpPr>
          <a:xfrm>
            <a:off x="69576" y="1226620"/>
            <a:ext cx="367712" cy="362823"/>
            <a:chOff x="2325470" y="1564677"/>
            <a:chExt cx="376947" cy="376920"/>
          </a:xfrm>
        </p:grpSpPr>
        <p:sp>
          <p:nvSpPr>
            <p:cNvPr id="365" name="Google Shape;365;p30"/>
            <p:cNvSpPr/>
            <p:nvPr/>
          </p:nvSpPr>
          <p:spPr>
            <a:xfrm>
              <a:off x="2325470" y="1564677"/>
              <a:ext cx="376947" cy="376920"/>
            </a:xfrm>
            <a:custGeom>
              <a:rect b="b" l="l" r="r" t="t"/>
              <a:pathLst>
                <a:path extrusionOk="0" h="13982" w="13983">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0"/>
            <p:cNvSpPr/>
            <p:nvPr/>
          </p:nvSpPr>
          <p:spPr>
            <a:xfrm>
              <a:off x="2325470" y="1601016"/>
              <a:ext cx="340581" cy="340581"/>
            </a:xfrm>
            <a:custGeom>
              <a:rect b="b" l="l" r="r" t="t"/>
              <a:pathLst>
                <a:path extrusionOk="0" h="12634" w="12634">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0"/>
            <p:cNvSpPr/>
            <p:nvPr/>
          </p:nvSpPr>
          <p:spPr>
            <a:xfrm>
              <a:off x="2325470" y="1564677"/>
              <a:ext cx="376947" cy="376920"/>
            </a:xfrm>
            <a:custGeom>
              <a:rect b="b" l="l" r="r" t="t"/>
              <a:pathLst>
                <a:path extrusionOk="0" h="13982" w="13983">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0"/>
            <p:cNvSpPr/>
            <p:nvPr/>
          </p:nvSpPr>
          <p:spPr>
            <a:xfrm>
              <a:off x="2644674" y="1870106"/>
              <a:ext cx="15878" cy="10945"/>
            </a:xfrm>
            <a:custGeom>
              <a:rect b="b" l="l" r="r" t="t"/>
              <a:pathLst>
                <a:path extrusionOk="0" h="406" w="589">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0"/>
            <p:cNvSpPr/>
            <p:nvPr/>
          </p:nvSpPr>
          <p:spPr>
            <a:xfrm>
              <a:off x="2367335" y="1845682"/>
              <a:ext cx="218625" cy="95915"/>
            </a:xfrm>
            <a:custGeom>
              <a:rect b="b" l="l" r="r" t="t"/>
              <a:pathLst>
                <a:path extrusionOk="0" h="3558" w="811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0"/>
            <p:cNvSpPr/>
            <p:nvPr/>
          </p:nvSpPr>
          <p:spPr>
            <a:xfrm>
              <a:off x="2325470" y="1747072"/>
              <a:ext cx="46906" cy="12185"/>
            </a:xfrm>
            <a:custGeom>
              <a:rect b="b" l="l" r="r" t="t"/>
              <a:pathLst>
                <a:path extrusionOk="0" h="452" w="174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0"/>
            <p:cNvSpPr/>
            <p:nvPr/>
          </p:nvSpPr>
          <p:spPr>
            <a:xfrm>
              <a:off x="2367335" y="1625224"/>
              <a:ext cx="18304" cy="15447"/>
            </a:xfrm>
            <a:custGeom>
              <a:rect b="b" l="l" r="r" t="t"/>
              <a:pathLst>
                <a:path extrusionOk="0" h="573" w="679">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0"/>
            <p:cNvSpPr/>
            <p:nvPr/>
          </p:nvSpPr>
          <p:spPr>
            <a:xfrm>
              <a:off x="2368009" y="1692348"/>
              <a:ext cx="291815" cy="121578"/>
            </a:xfrm>
            <a:custGeom>
              <a:rect b="b" l="l" r="r" t="t"/>
              <a:pathLst>
                <a:path extrusionOk="0" h="4510" w="10825">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0"/>
            <p:cNvSpPr/>
            <p:nvPr/>
          </p:nvSpPr>
          <p:spPr>
            <a:xfrm>
              <a:off x="2368009" y="1692375"/>
              <a:ext cx="291815" cy="121551"/>
            </a:xfrm>
            <a:custGeom>
              <a:rect b="b" l="l" r="r" t="t"/>
              <a:pathLst>
                <a:path extrusionOk="0" h="4509" w="10825">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0"/>
            <p:cNvSpPr/>
            <p:nvPr/>
          </p:nvSpPr>
          <p:spPr>
            <a:xfrm>
              <a:off x="2456564" y="1722729"/>
              <a:ext cx="48658" cy="60816"/>
            </a:xfrm>
            <a:custGeom>
              <a:rect b="b" l="l" r="r" t="t"/>
              <a:pathLst>
                <a:path extrusionOk="0" h="2256" w="1805">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0"/>
            <p:cNvSpPr/>
            <p:nvPr/>
          </p:nvSpPr>
          <p:spPr>
            <a:xfrm>
              <a:off x="2397312" y="1722729"/>
              <a:ext cx="48604" cy="60816"/>
            </a:xfrm>
            <a:custGeom>
              <a:rect b="b" l="l" r="r" t="t"/>
              <a:pathLst>
                <a:path extrusionOk="0" h="2256" w="1803">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0"/>
            <p:cNvSpPr/>
            <p:nvPr/>
          </p:nvSpPr>
          <p:spPr>
            <a:xfrm>
              <a:off x="2511908" y="1722729"/>
              <a:ext cx="68229" cy="60816"/>
            </a:xfrm>
            <a:custGeom>
              <a:rect b="b" l="l" r="r" t="t"/>
              <a:pathLst>
                <a:path extrusionOk="0" h="2256" w="2531">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0"/>
            <p:cNvSpPr/>
            <p:nvPr/>
          </p:nvSpPr>
          <p:spPr>
            <a:xfrm>
              <a:off x="2585744" y="1722729"/>
              <a:ext cx="48631" cy="60816"/>
            </a:xfrm>
            <a:custGeom>
              <a:rect b="b" l="l" r="r" t="t"/>
              <a:pathLst>
                <a:path extrusionOk="0" h="2256" w="1804">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78" name="Google Shape;378;p30"/>
          <p:cNvPicPr preferRelativeResize="0"/>
          <p:nvPr/>
        </p:nvPicPr>
        <p:blipFill>
          <a:blip r:embed="rId3">
            <a:alphaModFix/>
          </a:blip>
          <a:stretch>
            <a:fillRect/>
          </a:stretch>
        </p:blipFill>
        <p:spPr>
          <a:xfrm>
            <a:off x="2822567" y="1170100"/>
            <a:ext cx="6136782" cy="3283451"/>
          </a:xfrm>
          <a:prstGeom prst="rect">
            <a:avLst/>
          </a:prstGeom>
          <a:noFill/>
          <a:ln>
            <a:noFill/>
          </a:ln>
        </p:spPr>
      </p:pic>
      <p:sp>
        <p:nvSpPr>
          <p:cNvPr id="379" name="Google Shape;379;p30"/>
          <p:cNvSpPr txBox="1"/>
          <p:nvPr/>
        </p:nvSpPr>
        <p:spPr>
          <a:xfrm>
            <a:off x="572225" y="1080588"/>
            <a:ext cx="20508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500">
                <a:solidFill>
                  <a:schemeClr val="dk1"/>
                </a:solidFill>
                <a:latin typeface="Barlow"/>
                <a:ea typeface="Barlow"/>
                <a:cs typeface="Barlow"/>
                <a:sym typeface="Barlow"/>
              </a:rPr>
              <a:t>Normally Distributed </a:t>
            </a:r>
            <a:r>
              <a:rPr b="1" lang="tr" sz="1500">
                <a:solidFill>
                  <a:schemeClr val="dk1"/>
                </a:solidFill>
                <a:latin typeface="Barlow"/>
                <a:ea typeface="Barlow"/>
                <a:cs typeface="Barlow"/>
                <a:sym typeface="Barlow"/>
              </a:rPr>
              <a:t>Title</a:t>
            </a:r>
            <a:r>
              <a:rPr lang="tr" sz="1500">
                <a:solidFill>
                  <a:schemeClr val="dk1"/>
                </a:solidFill>
                <a:latin typeface="Barlow"/>
                <a:ea typeface="Barlow"/>
                <a:cs typeface="Barlow"/>
                <a:sym typeface="Barlow"/>
              </a:rPr>
              <a:t> Length</a:t>
            </a:r>
            <a:endParaRPr sz="1500">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p:txBody>
      </p:sp>
      <p:grpSp>
        <p:nvGrpSpPr>
          <p:cNvPr id="380" name="Google Shape;380;p30"/>
          <p:cNvGrpSpPr/>
          <p:nvPr/>
        </p:nvGrpSpPr>
        <p:grpSpPr>
          <a:xfrm>
            <a:off x="69576" y="2630408"/>
            <a:ext cx="367712" cy="362823"/>
            <a:chOff x="2325470" y="1564677"/>
            <a:chExt cx="376947" cy="376920"/>
          </a:xfrm>
        </p:grpSpPr>
        <p:sp>
          <p:nvSpPr>
            <p:cNvPr id="381" name="Google Shape;381;p30"/>
            <p:cNvSpPr/>
            <p:nvPr/>
          </p:nvSpPr>
          <p:spPr>
            <a:xfrm>
              <a:off x="2325470" y="1564677"/>
              <a:ext cx="376947" cy="376920"/>
            </a:xfrm>
            <a:custGeom>
              <a:rect b="b" l="l" r="r" t="t"/>
              <a:pathLst>
                <a:path extrusionOk="0" h="13982" w="13983">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0"/>
            <p:cNvSpPr/>
            <p:nvPr/>
          </p:nvSpPr>
          <p:spPr>
            <a:xfrm>
              <a:off x="2325470" y="1601016"/>
              <a:ext cx="340581" cy="340581"/>
            </a:xfrm>
            <a:custGeom>
              <a:rect b="b" l="l" r="r" t="t"/>
              <a:pathLst>
                <a:path extrusionOk="0" h="12634" w="12634">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0"/>
            <p:cNvSpPr/>
            <p:nvPr/>
          </p:nvSpPr>
          <p:spPr>
            <a:xfrm>
              <a:off x="2325470" y="1564677"/>
              <a:ext cx="376947" cy="376920"/>
            </a:xfrm>
            <a:custGeom>
              <a:rect b="b" l="l" r="r" t="t"/>
              <a:pathLst>
                <a:path extrusionOk="0" h="13982" w="13983">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0"/>
            <p:cNvSpPr/>
            <p:nvPr/>
          </p:nvSpPr>
          <p:spPr>
            <a:xfrm>
              <a:off x="2644674" y="1870106"/>
              <a:ext cx="15878" cy="10945"/>
            </a:xfrm>
            <a:custGeom>
              <a:rect b="b" l="l" r="r" t="t"/>
              <a:pathLst>
                <a:path extrusionOk="0" h="406" w="589">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0"/>
            <p:cNvSpPr/>
            <p:nvPr/>
          </p:nvSpPr>
          <p:spPr>
            <a:xfrm>
              <a:off x="2367335" y="1845682"/>
              <a:ext cx="218625" cy="95915"/>
            </a:xfrm>
            <a:custGeom>
              <a:rect b="b" l="l" r="r" t="t"/>
              <a:pathLst>
                <a:path extrusionOk="0" h="3558" w="811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0"/>
            <p:cNvSpPr/>
            <p:nvPr/>
          </p:nvSpPr>
          <p:spPr>
            <a:xfrm>
              <a:off x="2325470" y="1747072"/>
              <a:ext cx="46906" cy="12185"/>
            </a:xfrm>
            <a:custGeom>
              <a:rect b="b" l="l" r="r" t="t"/>
              <a:pathLst>
                <a:path extrusionOk="0" h="452" w="174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0"/>
            <p:cNvSpPr/>
            <p:nvPr/>
          </p:nvSpPr>
          <p:spPr>
            <a:xfrm>
              <a:off x="2367335" y="1625224"/>
              <a:ext cx="18304" cy="15447"/>
            </a:xfrm>
            <a:custGeom>
              <a:rect b="b" l="l" r="r" t="t"/>
              <a:pathLst>
                <a:path extrusionOk="0" h="573" w="679">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0"/>
            <p:cNvSpPr/>
            <p:nvPr/>
          </p:nvSpPr>
          <p:spPr>
            <a:xfrm>
              <a:off x="2368009" y="1692348"/>
              <a:ext cx="291815" cy="121578"/>
            </a:xfrm>
            <a:custGeom>
              <a:rect b="b" l="l" r="r" t="t"/>
              <a:pathLst>
                <a:path extrusionOk="0" h="4510" w="10825">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0"/>
            <p:cNvSpPr/>
            <p:nvPr/>
          </p:nvSpPr>
          <p:spPr>
            <a:xfrm>
              <a:off x="2368009" y="1692375"/>
              <a:ext cx="291815" cy="121551"/>
            </a:xfrm>
            <a:custGeom>
              <a:rect b="b" l="l" r="r" t="t"/>
              <a:pathLst>
                <a:path extrusionOk="0" h="4509" w="10825">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0"/>
            <p:cNvSpPr/>
            <p:nvPr/>
          </p:nvSpPr>
          <p:spPr>
            <a:xfrm>
              <a:off x="2456564" y="1722729"/>
              <a:ext cx="48658" cy="60816"/>
            </a:xfrm>
            <a:custGeom>
              <a:rect b="b" l="l" r="r" t="t"/>
              <a:pathLst>
                <a:path extrusionOk="0" h="2256" w="1805">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0"/>
            <p:cNvSpPr/>
            <p:nvPr/>
          </p:nvSpPr>
          <p:spPr>
            <a:xfrm>
              <a:off x="2397312" y="1722729"/>
              <a:ext cx="48604" cy="60816"/>
            </a:xfrm>
            <a:custGeom>
              <a:rect b="b" l="l" r="r" t="t"/>
              <a:pathLst>
                <a:path extrusionOk="0" h="2256" w="1803">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0"/>
            <p:cNvSpPr/>
            <p:nvPr/>
          </p:nvSpPr>
          <p:spPr>
            <a:xfrm>
              <a:off x="2511908" y="1722729"/>
              <a:ext cx="68229" cy="60816"/>
            </a:xfrm>
            <a:custGeom>
              <a:rect b="b" l="l" r="r" t="t"/>
              <a:pathLst>
                <a:path extrusionOk="0" h="2256" w="2531">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0"/>
            <p:cNvSpPr/>
            <p:nvPr/>
          </p:nvSpPr>
          <p:spPr>
            <a:xfrm>
              <a:off x="2585744" y="1722729"/>
              <a:ext cx="48631" cy="60816"/>
            </a:xfrm>
            <a:custGeom>
              <a:rect b="b" l="l" r="r" t="t"/>
              <a:pathLst>
                <a:path extrusionOk="0" h="2256" w="1804">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4" name="Google Shape;394;p30"/>
          <p:cNvSpPr txBox="1"/>
          <p:nvPr/>
        </p:nvSpPr>
        <p:spPr>
          <a:xfrm>
            <a:off x="572225" y="2536375"/>
            <a:ext cx="20508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500">
                <a:solidFill>
                  <a:schemeClr val="dk1"/>
                </a:solidFill>
                <a:latin typeface="Barlow"/>
                <a:ea typeface="Barlow"/>
                <a:cs typeface="Barlow"/>
                <a:sym typeface="Barlow"/>
              </a:rPr>
              <a:t>Right Skewed </a:t>
            </a:r>
            <a:r>
              <a:rPr b="1" lang="tr" sz="1500">
                <a:solidFill>
                  <a:schemeClr val="dk1"/>
                </a:solidFill>
                <a:latin typeface="Barlow"/>
                <a:ea typeface="Barlow"/>
                <a:cs typeface="Barlow"/>
                <a:sym typeface="Barlow"/>
              </a:rPr>
              <a:t>Content</a:t>
            </a:r>
            <a:r>
              <a:rPr lang="tr" sz="1500">
                <a:solidFill>
                  <a:schemeClr val="dk1"/>
                </a:solidFill>
                <a:latin typeface="Barlow"/>
                <a:ea typeface="Barlow"/>
                <a:cs typeface="Barlow"/>
                <a:sym typeface="Barlow"/>
              </a:rPr>
              <a:t> Length</a:t>
            </a:r>
            <a:endParaRPr sz="1500">
              <a:solidFill>
                <a:schemeClr val="dk1"/>
              </a:solidFill>
              <a:latin typeface="Barlow"/>
              <a:ea typeface="Barlow"/>
              <a:cs typeface="Barlow"/>
              <a:sym typeface="Barlow"/>
            </a:endParaRPr>
          </a:p>
        </p:txBody>
      </p:sp>
      <p:sp>
        <p:nvSpPr>
          <p:cNvPr id="395" name="Google Shape;395;p30"/>
          <p:cNvSpPr txBox="1"/>
          <p:nvPr/>
        </p:nvSpPr>
        <p:spPr>
          <a:xfrm>
            <a:off x="572225" y="3436800"/>
            <a:ext cx="20508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a:solidFill>
                  <a:schemeClr val="dk1"/>
                </a:solidFill>
                <a:latin typeface="Barlow"/>
                <a:ea typeface="Barlow"/>
                <a:cs typeface="Barlow"/>
                <a:sym typeface="Barlow"/>
              </a:rPr>
              <a:t>87 outliers for </a:t>
            </a:r>
            <a:r>
              <a:rPr b="1" lang="tr">
                <a:solidFill>
                  <a:schemeClr val="dk1"/>
                </a:solidFill>
                <a:latin typeface="Barlow"/>
                <a:ea typeface="Barlow"/>
                <a:cs typeface="Barlow"/>
                <a:sym typeface="Barlow"/>
              </a:rPr>
              <a:t>Content</a:t>
            </a:r>
            <a:endParaRPr b="1">
              <a:solidFill>
                <a:schemeClr val="dk1"/>
              </a:solidFill>
              <a:latin typeface="Barlow"/>
              <a:ea typeface="Barlow"/>
              <a:cs typeface="Barlow"/>
              <a:sym typeface="Barlow"/>
            </a:endParaRPr>
          </a:p>
        </p:txBody>
      </p:sp>
      <p:grpSp>
        <p:nvGrpSpPr>
          <p:cNvPr id="396" name="Google Shape;396;p30"/>
          <p:cNvGrpSpPr/>
          <p:nvPr/>
        </p:nvGrpSpPr>
        <p:grpSpPr>
          <a:xfrm>
            <a:off x="69576" y="1881483"/>
            <a:ext cx="367712" cy="362823"/>
            <a:chOff x="2325470" y="1564677"/>
            <a:chExt cx="376947" cy="376920"/>
          </a:xfrm>
        </p:grpSpPr>
        <p:sp>
          <p:nvSpPr>
            <p:cNvPr id="397" name="Google Shape;397;p30"/>
            <p:cNvSpPr/>
            <p:nvPr/>
          </p:nvSpPr>
          <p:spPr>
            <a:xfrm>
              <a:off x="2325470" y="1564677"/>
              <a:ext cx="376947" cy="376920"/>
            </a:xfrm>
            <a:custGeom>
              <a:rect b="b" l="l" r="r" t="t"/>
              <a:pathLst>
                <a:path extrusionOk="0" h="13982" w="13983">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0"/>
            <p:cNvSpPr/>
            <p:nvPr/>
          </p:nvSpPr>
          <p:spPr>
            <a:xfrm>
              <a:off x="2325470" y="1601016"/>
              <a:ext cx="340581" cy="340581"/>
            </a:xfrm>
            <a:custGeom>
              <a:rect b="b" l="l" r="r" t="t"/>
              <a:pathLst>
                <a:path extrusionOk="0" h="12634" w="12634">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0"/>
            <p:cNvSpPr/>
            <p:nvPr/>
          </p:nvSpPr>
          <p:spPr>
            <a:xfrm>
              <a:off x="2325470" y="1564677"/>
              <a:ext cx="376947" cy="376920"/>
            </a:xfrm>
            <a:custGeom>
              <a:rect b="b" l="l" r="r" t="t"/>
              <a:pathLst>
                <a:path extrusionOk="0" h="13982" w="13983">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0"/>
            <p:cNvSpPr/>
            <p:nvPr/>
          </p:nvSpPr>
          <p:spPr>
            <a:xfrm>
              <a:off x="2644674" y="1870106"/>
              <a:ext cx="15878" cy="10945"/>
            </a:xfrm>
            <a:custGeom>
              <a:rect b="b" l="l" r="r" t="t"/>
              <a:pathLst>
                <a:path extrusionOk="0" h="406" w="589">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0"/>
            <p:cNvSpPr/>
            <p:nvPr/>
          </p:nvSpPr>
          <p:spPr>
            <a:xfrm>
              <a:off x="2367335" y="1845682"/>
              <a:ext cx="218625" cy="95915"/>
            </a:xfrm>
            <a:custGeom>
              <a:rect b="b" l="l" r="r" t="t"/>
              <a:pathLst>
                <a:path extrusionOk="0" h="3558" w="811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0"/>
            <p:cNvSpPr/>
            <p:nvPr/>
          </p:nvSpPr>
          <p:spPr>
            <a:xfrm>
              <a:off x="2325470" y="1747072"/>
              <a:ext cx="46906" cy="12185"/>
            </a:xfrm>
            <a:custGeom>
              <a:rect b="b" l="l" r="r" t="t"/>
              <a:pathLst>
                <a:path extrusionOk="0" h="452" w="174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0"/>
            <p:cNvSpPr/>
            <p:nvPr/>
          </p:nvSpPr>
          <p:spPr>
            <a:xfrm>
              <a:off x="2367335" y="1625224"/>
              <a:ext cx="18304" cy="15447"/>
            </a:xfrm>
            <a:custGeom>
              <a:rect b="b" l="l" r="r" t="t"/>
              <a:pathLst>
                <a:path extrusionOk="0" h="573" w="679">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0"/>
            <p:cNvSpPr/>
            <p:nvPr/>
          </p:nvSpPr>
          <p:spPr>
            <a:xfrm>
              <a:off x="2368009" y="1692348"/>
              <a:ext cx="291815" cy="121578"/>
            </a:xfrm>
            <a:custGeom>
              <a:rect b="b" l="l" r="r" t="t"/>
              <a:pathLst>
                <a:path extrusionOk="0" h="4510" w="10825">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0"/>
            <p:cNvSpPr/>
            <p:nvPr/>
          </p:nvSpPr>
          <p:spPr>
            <a:xfrm>
              <a:off x="2368009" y="1692375"/>
              <a:ext cx="291815" cy="121551"/>
            </a:xfrm>
            <a:custGeom>
              <a:rect b="b" l="l" r="r" t="t"/>
              <a:pathLst>
                <a:path extrusionOk="0" h="4509" w="10825">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0"/>
            <p:cNvSpPr/>
            <p:nvPr/>
          </p:nvSpPr>
          <p:spPr>
            <a:xfrm>
              <a:off x="2456564" y="1722729"/>
              <a:ext cx="48658" cy="60816"/>
            </a:xfrm>
            <a:custGeom>
              <a:rect b="b" l="l" r="r" t="t"/>
              <a:pathLst>
                <a:path extrusionOk="0" h="2256" w="1805">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0"/>
            <p:cNvSpPr/>
            <p:nvPr/>
          </p:nvSpPr>
          <p:spPr>
            <a:xfrm>
              <a:off x="2397312" y="1722729"/>
              <a:ext cx="48604" cy="60816"/>
            </a:xfrm>
            <a:custGeom>
              <a:rect b="b" l="l" r="r" t="t"/>
              <a:pathLst>
                <a:path extrusionOk="0" h="2256" w="1803">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0"/>
            <p:cNvSpPr/>
            <p:nvPr/>
          </p:nvSpPr>
          <p:spPr>
            <a:xfrm>
              <a:off x="2511908" y="1722729"/>
              <a:ext cx="68229" cy="60816"/>
            </a:xfrm>
            <a:custGeom>
              <a:rect b="b" l="l" r="r" t="t"/>
              <a:pathLst>
                <a:path extrusionOk="0" h="2256" w="2531">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0"/>
            <p:cNvSpPr/>
            <p:nvPr/>
          </p:nvSpPr>
          <p:spPr>
            <a:xfrm>
              <a:off x="2585744" y="1722729"/>
              <a:ext cx="48631" cy="60816"/>
            </a:xfrm>
            <a:custGeom>
              <a:rect b="b" l="l" r="r" t="t"/>
              <a:pathLst>
                <a:path extrusionOk="0" h="2256" w="1804">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0" name="Google Shape;410;p30"/>
          <p:cNvSpPr txBox="1"/>
          <p:nvPr/>
        </p:nvSpPr>
        <p:spPr>
          <a:xfrm>
            <a:off x="572225" y="1881475"/>
            <a:ext cx="20508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500">
                <a:solidFill>
                  <a:schemeClr val="dk1"/>
                </a:solidFill>
                <a:latin typeface="Barlow"/>
                <a:ea typeface="Barlow"/>
                <a:cs typeface="Barlow"/>
                <a:sym typeface="Barlow"/>
              </a:rPr>
              <a:t>11 outliers for </a:t>
            </a:r>
            <a:r>
              <a:rPr b="1" lang="tr" sz="1500">
                <a:solidFill>
                  <a:schemeClr val="dk1"/>
                </a:solidFill>
                <a:latin typeface="Barlow"/>
                <a:ea typeface="Barlow"/>
                <a:cs typeface="Barlow"/>
                <a:sym typeface="Barlow"/>
              </a:rPr>
              <a:t>Title</a:t>
            </a:r>
            <a:endParaRPr b="1" sz="1500">
              <a:solidFill>
                <a:schemeClr val="dk1"/>
              </a:solidFill>
              <a:latin typeface="Barlow"/>
              <a:ea typeface="Barlow"/>
              <a:cs typeface="Barlow"/>
              <a:sym typeface="Barlow"/>
            </a:endParaRPr>
          </a:p>
        </p:txBody>
      </p:sp>
      <p:grpSp>
        <p:nvGrpSpPr>
          <p:cNvPr id="411" name="Google Shape;411;p30"/>
          <p:cNvGrpSpPr/>
          <p:nvPr/>
        </p:nvGrpSpPr>
        <p:grpSpPr>
          <a:xfrm>
            <a:off x="69576" y="3436795"/>
            <a:ext cx="367712" cy="362823"/>
            <a:chOff x="2325470" y="1564677"/>
            <a:chExt cx="376947" cy="376920"/>
          </a:xfrm>
        </p:grpSpPr>
        <p:sp>
          <p:nvSpPr>
            <p:cNvPr id="412" name="Google Shape;412;p30"/>
            <p:cNvSpPr/>
            <p:nvPr/>
          </p:nvSpPr>
          <p:spPr>
            <a:xfrm>
              <a:off x="2325470" y="1564677"/>
              <a:ext cx="376947" cy="376920"/>
            </a:xfrm>
            <a:custGeom>
              <a:rect b="b" l="l" r="r" t="t"/>
              <a:pathLst>
                <a:path extrusionOk="0" h="13982" w="13983">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0"/>
            <p:cNvSpPr/>
            <p:nvPr/>
          </p:nvSpPr>
          <p:spPr>
            <a:xfrm>
              <a:off x="2325470" y="1601016"/>
              <a:ext cx="340581" cy="340581"/>
            </a:xfrm>
            <a:custGeom>
              <a:rect b="b" l="l" r="r" t="t"/>
              <a:pathLst>
                <a:path extrusionOk="0" h="12634" w="12634">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0"/>
            <p:cNvSpPr/>
            <p:nvPr/>
          </p:nvSpPr>
          <p:spPr>
            <a:xfrm>
              <a:off x="2325470" y="1564677"/>
              <a:ext cx="376947" cy="376920"/>
            </a:xfrm>
            <a:custGeom>
              <a:rect b="b" l="l" r="r" t="t"/>
              <a:pathLst>
                <a:path extrusionOk="0" h="13982" w="13983">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0"/>
            <p:cNvSpPr/>
            <p:nvPr/>
          </p:nvSpPr>
          <p:spPr>
            <a:xfrm>
              <a:off x="2644674" y="1870106"/>
              <a:ext cx="15878" cy="10945"/>
            </a:xfrm>
            <a:custGeom>
              <a:rect b="b" l="l" r="r" t="t"/>
              <a:pathLst>
                <a:path extrusionOk="0" h="406" w="589">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0"/>
            <p:cNvSpPr/>
            <p:nvPr/>
          </p:nvSpPr>
          <p:spPr>
            <a:xfrm>
              <a:off x="2367335" y="1845682"/>
              <a:ext cx="218625" cy="95915"/>
            </a:xfrm>
            <a:custGeom>
              <a:rect b="b" l="l" r="r" t="t"/>
              <a:pathLst>
                <a:path extrusionOk="0" h="3558" w="811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0"/>
            <p:cNvSpPr/>
            <p:nvPr/>
          </p:nvSpPr>
          <p:spPr>
            <a:xfrm>
              <a:off x="2325470" y="1747072"/>
              <a:ext cx="46906" cy="12185"/>
            </a:xfrm>
            <a:custGeom>
              <a:rect b="b" l="l" r="r" t="t"/>
              <a:pathLst>
                <a:path extrusionOk="0" h="452" w="174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0"/>
            <p:cNvSpPr/>
            <p:nvPr/>
          </p:nvSpPr>
          <p:spPr>
            <a:xfrm>
              <a:off x="2367335" y="1625224"/>
              <a:ext cx="18304" cy="15447"/>
            </a:xfrm>
            <a:custGeom>
              <a:rect b="b" l="l" r="r" t="t"/>
              <a:pathLst>
                <a:path extrusionOk="0" h="573" w="679">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0"/>
            <p:cNvSpPr/>
            <p:nvPr/>
          </p:nvSpPr>
          <p:spPr>
            <a:xfrm>
              <a:off x="2368009" y="1692348"/>
              <a:ext cx="291815" cy="121578"/>
            </a:xfrm>
            <a:custGeom>
              <a:rect b="b" l="l" r="r" t="t"/>
              <a:pathLst>
                <a:path extrusionOk="0" h="4510" w="10825">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0"/>
            <p:cNvSpPr/>
            <p:nvPr/>
          </p:nvSpPr>
          <p:spPr>
            <a:xfrm>
              <a:off x="2368009" y="1692375"/>
              <a:ext cx="291815" cy="121551"/>
            </a:xfrm>
            <a:custGeom>
              <a:rect b="b" l="l" r="r" t="t"/>
              <a:pathLst>
                <a:path extrusionOk="0" h="4509" w="10825">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0"/>
            <p:cNvSpPr/>
            <p:nvPr/>
          </p:nvSpPr>
          <p:spPr>
            <a:xfrm>
              <a:off x="2456564" y="1722729"/>
              <a:ext cx="48658" cy="60816"/>
            </a:xfrm>
            <a:custGeom>
              <a:rect b="b" l="l" r="r" t="t"/>
              <a:pathLst>
                <a:path extrusionOk="0" h="2256" w="1805">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0"/>
            <p:cNvSpPr/>
            <p:nvPr/>
          </p:nvSpPr>
          <p:spPr>
            <a:xfrm>
              <a:off x="2397312" y="1722729"/>
              <a:ext cx="48604" cy="60816"/>
            </a:xfrm>
            <a:custGeom>
              <a:rect b="b" l="l" r="r" t="t"/>
              <a:pathLst>
                <a:path extrusionOk="0" h="2256" w="1803">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0"/>
            <p:cNvSpPr/>
            <p:nvPr/>
          </p:nvSpPr>
          <p:spPr>
            <a:xfrm>
              <a:off x="2511908" y="1722729"/>
              <a:ext cx="68229" cy="60816"/>
            </a:xfrm>
            <a:custGeom>
              <a:rect b="b" l="l" r="r" t="t"/>
              <a:pathLst>
                <a:path extrusionOk="0" h="2256" w="2531">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0"/>
            <p:cNvSpPr/>
            <p:nvPr/>
          </p:nvSpPr>
          <p:spPr>
            <a:xfrm>
              <a:off x="2585744" y="1722729"/>
              <a:ext cx="48631" cy="60816"/>
            </a:xfrm>
            <a:custGeom>
              <a:rect b="b" l="l" r="r" t="t"/>
              <a:pathLst>
                <a:path extrusionOk="0" h="2256" w="1804">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oops Newsletter by Slidesgo">
  <a:themeElements>
    <a:clrScheme name="Simple Light">
      <a:dk1>
        <a:srgbClr val="231F20"/>
      </a:dk1>
      <a:lt1>
        <a:srgbClr val="D3D2D2"/>
      </a:lt1>
      <a:dk2>
        <a:srgbClr val="FFFFFF"/>
      </a:dk2>
      <a:lt2>
        <a:srgbClr val="BE1E2D"/>
      </a:lt2>
      <a:accent1>
        <a:srgbClr val="FFDE17"/>
      </a:accent1>
      <a:accent2>
        <a:srgbClr val="FFFFFF"/>
      </a:accent2>
      <a:accent3>
        <a:srgbClr val="FFFFFF"/>
      </a:accent3>
      <a:accent4>
        <a:srgbClr val="FFFFFF"/>
      </a:accent4>
      <a:accent5>
        <a:srgbClr val="FFFFFF"/>
      </a:accent5>
      <a:accent6>
        <a:srgbClr val="FFFFFF"/>
      </a:accent6>
      <a:hlink>
        <a:srgbClr val="231F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